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4.xml" ContentType="application/vnd.openxmlformats-officedocument.theme+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theme/theme7.xml" ContentType="application/vnd.openxmlformats-officedocument.theme+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4570" r:id="rId5"/>
    <p:sldMasterId id="2147494691" r:id="rId6"/>
    <p:sldMasterId id="2147494732" r:id="rId7"/>
    <p:sldMasterId id="2147494742" r:id="rId8"/>
    <p:sldMasterId id="2147494744" r:id="rId9"/>
    <p:sldMasterId id="2147494788" r:id="rId10"/>
    <p:sldMasterId id="2147494826" r:id="rId11"/>
  </p:sldMasterIdLst>
  <p:notesMasterIdLst>
    <p:notesMasterId r:id="rId69"/>
  </p:notesMasterIdLst>
  <p:sldIdLst>
    <p:sldId id="2103813144" r:id="rId12"/>
    <p:sldId id="2103813092" r:id="rId13"/>
    <p:sldId id="2142532396" r:id="rId14"/>
    <p:sldId id="2103813127" r:id="rId15"/>
    <p:sldId id="2142532397" r:id="rId16"/>
    <p:sldId id="2142532398" r:id="rId17"/>
    <p:sldId id="2103813135" r:id="rId18"/>
    <p:sldId id="2103813136" r:id="rId19"/>
    <p:sldId id="2076138664" r:id="rId20"/>
    <p:sldId id="2103813107" r:id="rId21"/>
    <p:sldId id="11929" r:id="rId22"/>
    <p:sldId id="2103813154" r:id="rId23"/>
    <p:sldId id="2142532395" r:id="rId24"/>
    <p:sldId id="2103813155" r:id="rId25"/>
    <p:sldId id="2103813157" r:id="rId26"/>
    <p:sldId id="2076137354" r:id="rId27"/>
    <p:sldId id="2103813181" r:id="rId28"/>
    <p:sldId id="2142532393" r:id="rId29"/>
    <p:sldId id="2103813142" r:id="rId30"/>
    <p:sldId id="257" r:id="rId31"/>
    <p:sldId id="258" r:id="rId32"/>
    <p:sldId id="2103813184" r:id="rId33"/>
    <p:sldId id="269" r:id="rId34"/>
    <p:sldId id="2103813186" r:id="rId35"/>
    <p:sldId id="2103813187" r:id="rId36"/>
    <p:sldId id="2103813188" r:id="rId37"/>
    <p:sldId id="2103813189" r:id="rId38"/>
    <p:sldId id="2103813143" r:id="rId39"/>
    <p:sldId id="284" r:id="rId40"/>
    <p:sldId id="287" r:id="rId41"/>
    <p:sldId id="288" r:id="rId42"/>
    <p:sldId id="289" r:id="rId43"/>
    <p:sldId id="290" r:id="rId44"/>
    <p:sldId id="295" r:id="rId45"/>
    <p:sldId id="291" r:id="rId46"/>
    <p:sldId id="2103813190" r:id="rId47"/>
    <p:sldId id="2103813148" r:id="rId48"/>
    <p:sldId id="2103813191" r:id="rId49"/>
    <p:sldId id="2103813205" r:id="rId50"/>
    <p:sldId id="2103813192" r:id="rId51"/>
    <p:sldId id="2103813194" r:id="rId52"/>
    <p:sldId id="2103813193" r:id="rId53"/>
    <p:sldId id="2103813146" r:id="rId54"/>
    <p:sldId id="2103813195" r:id="rId55"/>
    <p:sldId id="2103813198" r:id="rId56"/>
    <p:sldId id="2103813199" r:id="rId57"/>
    <p:sldId id="2103813200" r:id="rId58"/>
    <p:sldId id="2103813196" r:id="rId59"/>
    <p:sldId id="2103813197" r:id="rId60"/>
    <p:sldId id="2103813201" r:id="rId61"/>
    <p:sldId id="2103813145" r:id="rId62"/>
    <p:sldId id="10058" r:id="rId63"/>
    <p:sldId id="2142532394" r:id="rId64"/>
    <p:sldId id="2103813203" r:id="rId65"/>
    <p:sldId id="2076137315" r:id="rId66"/>
    <p:sldId id="2103813204" r:id="rId67"/>
    <p:sldId id="2142532400"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5112" userDrawn="1">
          <p15:clr>
            <a:srgbClr val="A4A3A4"/>
          </p15:clr>
        </p15:guide>
        <p15:guide id="4" orient="horz" pos="984" userDrawn="1">
          <p15:clr>
            <a:srgbClr val="A4A3A4"/>
          </p15:clr>
        </p15:guide>
        <p15:guide id="6" pos="3048" userDrawn="1">
          <p15:clr>
            <a:srgbClr val="A4A3A4"/>
          </p15:clr>
        </p15:guide>
        <p15:guide id="7" orient="horz" pos="648" userDrawn="1">
          <p15:clr>
            <a:srgbClr val="A4A3A4"/>
          </p15:clr>
        </p15:guide>
        <p15:guide id="8" orient="horz" pos="408" userDrawn="1">
          <p15:clr>
            <a:srgbClr val="A4A3A4"/>
          </p15:clr>
        </p15:guide>
        <p15:guide id="9" orient="horz" pos="3912" userDrawn="1">
          <p15:clr>
            <a:srgbClr val="A4A3A4"/>
          </p15:clr>
        </p15:guide>
        <p15:guide id="10" pos="7344" userDrawn="1">
          <p15:clr>
            <a:srgbClr val="A4A3A4"/>
          </p15:clr>
        </p15:guide>
        <p15:guide id="11" pos="336" userDrawn="1">
          <p15:clr>
            <a:srgbClr val="A4A3A4"/>
          </p15:clr>
        </p15:guide>
        <p15:guide id="12" orient="horz" pos="1512"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8101E15-A0E8-0839-CF7F-F3DDA90D8C55}" name="Daniel Yu" initials="DY" userId="S::danyu@microsoft.com::70713aae-e0c9-4fb9-a921-35886e61657a" providerId="AD"/>
  <p188:author id="{060BD853-DF31-13DE-D368-5685C011CB7B}" name="Sriram Sunder Raman" initials="SR" userId="S::srisr@winse.microsoft.com::12a65191-2b15-405c-b167-c477b1bdc2a8" providerId="AD"/>
  <p188:author id="{26AD3B6C-05A9-FEB9-6C1B-71DC63473080}" name="Laurie Litwack" initials="LL" userId="S::lauriel@microsoft.com::82f22d2b-dfbd-4e13-80fd-7febb1aed1c0" providerId="AD"/>
  <p188:author id="{1D26976F-8789-090F-C023-872A0199A3B1}" name="Shalini Akella" initials="SA" userId="S::shakella@ntdev.microsoft.com::ec2ac265-70a5-4f9a-994a-f792a67e3894" providerId="AD"/>
  <p188:author id="{05BA8485-CD52-13E8-1E99-BF653FC715B0}" name="Joe Bernstein (Amplify Consulting Partners)" initials="JB(CP" userId="S::v-jobern@microsoft.com::29c349db-0737-4cdc-9572-b52bc7bd91b5" providerId="AD"/>
  <p188:author id="{3C49C7B1-28FB-F044-71BD-60BD8333C203}" name="Sumi Venkitaraman" initials="SV" userId="S::suvenkit@microsoft.com::1789476d-e9c0-4c70-8d10-17d0bbe1637c" providerId="AD"/>
  <p188:author id="{83F426C1-E5B4-6598-D5AC-8FD1372CF4E8}" name="Naga Krishna Yenamandra" initials="" userId="nayenama@microsoft.com" providerId="O365"/>
  <p188:author id="{158821E5-F9D7-5113-D3D7-3A7F07155EAD}" name="Gaurav Malhotra" initials="GM" userId="S::gamal@microsoft.com::b91d8edf-771c-48b3-bedc-ed5616c6214f" providerId="AD"/>
  <p188:author id="{31BF7FF2-3EF7-3E7C-D5E9-11B389910425}" name="Naga Krishna Yenamandra" initials="NY" userId="S::nayenama@microsoft.com::9620a026-7493-4bc1-836c-560a3b8d9311" providerId="AD"/>
  <p188:author id="{B86329FA-1986-7244-2480-C67544A65BA2}" name="Hoc Phan" initials="HP" userId="S::hophan@microsoft.com::93a2b357-e009-409f-a08d-6476a0a5b61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Kenny" initials="K" lastIdx="4" clrIdx="0">
    <p:extLst>
      <p:ext uri="{19B8F6BF-5375-455C-9EA6-DF929625EA0E}">
        <p15:presenceInfo xmlns:p15="http://schemas.microsoft.com/office/powerpoint/2012/main" userId="Kenny" providerId="None"/>
      </p:ext>
    </p:extLst>
  </p:cmAuthor>
  <p:cmAuthor id="2" name="Sydney" initials="S" lastIdx="16" clrIdx="1">
    <p:extLst>
      <p:ext uri="{19B8F6BF-5375-455C-9EA6-DF929625EA0E}">
        <p15:presenceInfo xmlns:p15="http://schemas.microsoft.com/office/powerpoint/2012/main" userId="Sydney"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528C"/>
    <a:srgbClr val="50E6FF"/>
    <a:srgbClr val="0F4D7D"/>
    <a:srgbClr val="0090FF"/>
    <a:srgbClr val="0078D4"/>
    <a:srgbClr val="2787D0"/>
    <a:srgbClr val="C6C6C6"/>
    <a:srgbClr val="E4E4E4"/>
    <a:srgbClr val="E7E7E7"/>
    <a:srgbClr val="2E2E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095" autoAdjust="0"/>
  </p:normalViewPr>
  <p:slideViewPr>
    <p:cSldViewPr snapToGrid="0">
      <p:cViewPr varScale="1">
        <p:scale>
          <a:sx n="96" d="100"/>
          <a:sy n="96" d="100"/>
        </p:scale>
        <p:origin x="48" y="92"/>
      </p:cViewPr>
      <p:guideLst>
        <p:guide orient="horz" pos="2160"/>
        <p:guide pos="3840"/>
        <p:guide pos="5112"/>
        <p:guide orient="horz" pos="984"/>
        <p:guide pos="3048"/>
        <p:guide orient="horz" pos="648"/>
        <p:guide orient="horz" pos="408"/>
        <p:guide orient="horz" pos="3912"/>
        <p:guide pos="7344"/>
        <p:guide pos="336"/>
        <p:guide orient="horz" pos="151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42" Type="http://schemas.openxmlformats.org/officeDocument/2006/relationships/slide" Target="slides/slide31.xml"/><Relationship Id="rId47" Type="http://schemas.openxmlformats.org/officeDocument/2006/relationships/slide" Target="slides/slide36.xml"/><Relationship Id="rId63" Type="http://schemas.openxmlformats.org/officeDocument/2006/relationships/slide" Target="slides/slide52.xml"/><Relationship Id="rId68" Type="http://schemas.openxmlformats.org/officeDocument/2006/relationships/slide" Target="slides/slide57.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slide" Target="slides/slide55.xml"/><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0.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slide" Target="slides/slide56.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commentAuthors" Target="commentAuthors.xml"/><Relationship Id="rId75"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7.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 Id="rId34" Type="http://schemas.openxmlformats.org/officeDocument/2006/relationships/slide" Target="slides/slide23.xml"/><Relationship Id="rId50" Type="http://schemas.openxmlformats.org/officeDocument/2006/relationships/slide" Target="slides/slide39.xml"/><Relationship Id="rId55" Type="http://schemas.openxmlformats.org/officeDocument/2006/relationships/slide" Target="slides/slide44.xml"/><Relationship Id="rId7" Type="http://schemas.openxmlformats.org/officeDocument/2006/relationships/slideMaster" Target="slideMasters/slideMaster4.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7F8E6-77AB-4A40-A108-9F09988C3C13}" type="datetimeFigureOut">
              <a:rPr lang="en-US" smtClean="0"/>
              <a:t>3/17/2021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563825A-F6AA-4151-A6AC-7E5685033920}" type="slidenum">
              <a:rPr lang="en-US" smtClean="0"/>
              <a:t>‹#›</a:t>
            </a:fld>
            <a:endParaRPr lang="en-US"/>
          </a:p>
        </p:txBody>
      </p:sp>
    </p:spTree>
    <p:extLst>
      <p:ext uri="{BB962C8B-B14F-4D97-AF65-F5344CB8AC3E}">
        <p14:creationId xmlns:p14="http://schemas.microsoft.com/office/powerpoint/2010/main" val="1020266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a:solidFill>
                  <a:schemeClr val="tx1"/>
                </a:solidFill>
                <a:effectLst/>
                <a:latin typeface="+mn-lt"/>
                <a:ea typeface="+mn-ea"/>
                <a:cs typeface="+mn-cs"/>
              </a:rPr>
              <a:t>This is a metadata management not master management, we inspect the contents and extract metadata. MDM requires metadata management though.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51453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790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AutoNum type="alphaLcPeriod"/>
            </a:pPr>
            <a:r>
              <a:rPr lang="en-US" sz="1800">
                <a:effectLst/>
                <a:latin typeface="Segoe"/>
                <a:ea typeface="Calibri" panose="020F0502020204030204" pitchFamily="34" charset="0"/>
                <a:cs typeface="Calibri" panose="020F0502020204030204" pitchFamily="34" charset="0"/>
              </a:rPr>
              <a:t>Automate the extraction from multicloud data sources including Azure, Amazon AWS</a:t>
            </a:r>
          </a:p>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AutoNum type="alphaLcPeriod"/>
              <a:tabLst/>
              <a:defRPr/>
            </a:pPr>
            <a:r>
              <a:rPr lang="en-US" sz="1800">
                <a:effectLst/>
                <a:latin typeface="Segoe"/>
                <a:ea typeface="Calibri" panose="020F0502020204030204" pitchFamily="34" charset="0"/>
                <a:cs typeface="Calibri" panose="020F0502020204030204" pitchFamily="34" charset="0"/>
              </a:rPr>
              <a:t>Extract metadata and lineage from SQL Server on-premises, SAP S4 HANA, Teradata and more</a:t>
            </a:r>
          </a:p>
          <a:p>
            <a:pPr marL="342900" marR="0" lvl="0" indent="-342900" algn="l" defTabSz="914400" rtl="0" eaLnBrk="1" fontAlgn="auto" latinLnBrk="0" hangingPunct="1">
              <a:lnSpc>
                <a:spcPct val="100000"/>
              </a:lnSpc>
              <a:spcBef>
                <a:spcPts val="0"/>
              </a:spcBef>
              <a:spcAft>
                <a:spcPts val="0"/>
              </a:spcAft>
              <a:buClrTx/>
              <a:buSzTx/>
              <a:buFont typeface="Calibri" panose="020F0502020204030204" pitchFamily="34" charset="0"/>
              <a:buAutoNum type="alphaLcPeriod"/>
              <a:tabLst/>
              <a:defRPr/>
            </a:pPr>
            <a:r>
              <a:rPr lang="en-US" sz="1800">
                <a:effectLst/>
                <a:latin typeface="Segoe"/>
                <a:ea typeface="Calibri" panose="020F0502020204030204" pitchFamily="34" charset="0"/>
                <a:cs typeface="Calibri" panose="020F0502020204030204" pitchFamily="34" charset="0"/>
              </a:rPr>
              <a:t>Modernize homegrown catalogs built on open source technology with Babylon using Apache Atlas APIs supported out-of-the-box</a:t>
            </a:r>
            <a:endParaRPr lang="en-US" sz="1800">
              <a:effectLst/>
              <a:latin typeface="Segoe"/>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Calibri" panose="020F0502020204030204" pitchFamily="34" charset="0"/>
              <a:buAutoNum type="alphaLcPeriod"/>
            </a:pPr>
            <a:r>
              <a:rPr lang="en-US" sz="1800">
                <a:effectLst/>
                <a:latin typeface="Segoe"/>
                <a:ea typeface="Calibri" panose="020F0502020204030204" pitchFamily="34" charset="0"/>
                <a:cs typeface="Calibri" panose="020F0502020204030204" pitchFamily="34" charset="0"/>
              </a:rPr>
              <a:t>Leverage open APIs to programmatically publish metadata and lineage from a wide range open-source data systems</a:t>
            </a:r>
            <a:endParaRPr lang="en-US" sz="1800">
              <a:effectLst/>
              <a:latin typeface="Segoe"/>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732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6458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Define your own files types in your data lakes and make the automated scanners aware for scanning</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93123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AutoNum type="alphaLcPeriod"/>
            </a:pPr>
            <a:r>
              <a:rPr lang="en-US" sz="1800">
                <a:effectLst/>
                <a:latin typeface="Segoe"/>
                <a:ea typeface="Calibri" panose="020F0502020204030204" pitchFamily="34" charset="0"/>
                <a:cs typeface="Calibri" panose="020F0502020204030204" pitchFamily="34" charset="0"/>
              </a:rPr>
              <a:t>Specify business value with terms, sensitivity, compliance, industry, and company-defined classifiers.</a:t>
            </a:r>
          </a:p>
          <a:p>
            <a:pPr marL="342900" marR="0" lvl="0" indent="-342900">
              <a:spcBef>
                <a:spcPts val="0"/>
              </a:spcBef>
              <a:spcAft>
                <a:spcPts val="0"/>
              </a:spcAft>
              <a:buFont typeface="Calibri" panose="020F0502020204030204" pitchFamily="34" charset="0"/>
              <a:buAutoNum type="alphaLcPeriod"/>
            </a:pPr>
            <a:r>
              <a:rPr lang="en-US" sz="1800">
                <a:effectLst/>
                <a:latin typeface="Segoe"/>
                <a:ea typeface="Calibri" panose="020F0502020204030204" pitchFamily="34" charset="0"/>
                <a:cs typeface="Calibri" panose="020F0502020204030204" pitchFamily="34" charset="0"/>
              </a:rPr>
              <a:t>Use 100+ built-in classifiers shared between M365 and Purview, define your own custom classifiers, and Microsoft Information Protection sensitivity labels.</a:t>
            </a:r>
            <a:endParaRPr lang="en-US" sz="1800">
              <a:effectLst/>
              <a:latin typeface="Segoe"/>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7987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023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437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6658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979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1728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8052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89638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518795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5636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6169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340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521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cs typeface="Calibri"/>
              </a:rPr>
              <a:t>The idea is CDO lead the team to discover data and put that into one place you can start to answer high level question like what data do I have, how do I control </a:t>
            </a:r>
            <a:r>
              <a:rPr lang="en-US" err="1">
                <a:cs typeface="Calibri"/>
              </a:rPr>
              <a:t>acess</a:t>
            </a:r>
            <a:r>
              <a:rPr lang="en-US">
                <a:cs typeface="Calibri"/>
              </a:rPr>
              <a:t> &amp; use?</a:t>
            </a:r>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3</a:t>
            </a:fld>
            <a:endParaRPr lang="en-US"/>
          </a:p>
        </p:txBody>
      </p:sp>
    </p:spTree>
    <p:extLst>
      <p:ext uri="{BB962C8B-B14F-4D97-AF65-F5344CB8AC3E}">
        <p14:creationId xmlns:p14="http://schemas.microsoft.com/office/powerpoint/2010/main" val="8254878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090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0058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271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Segoe UI" panose="020B0502040204020203" pitchFamily="34" charset="0"/>
                <a:cs typeface="Times New Roman" panose="02020603050405020304" pitchFamily="18" charset="0"/>
              </a:rPr>
              <a:t>Azure Purview Insights offers a wealth of information to help you understand, catalog, govern, and secure your data.  From the panoramic view across your data of Asset Insights to in-depth view to act on specific assets to understanding the sensitivity of data with Classification Insights and Sensitivity Labels.  Insights is your one-stop shop to managing across the breadth of your company’s data estate.</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0763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Asset insights provides a single view across the Purview data estate.  This experience offers insights into the progression of data assets including how many data sources have been scanned, how many assets were discovered, and how many discovered assets were classified. You can select a system- or user-defined classification and view the distribution of assets by source type, for the classification.</a:t>
            </a:r>
          </a:p>
          <a:p>
            <a:pPr marL="0" marR="0">
              <a:lnSpc>
                <a:spcPct val="107000"/>
              </a:lnSpc>
              <a:spcBef>
                <a:spcPts val="0"/>
              </a:spcBef>
              <a:spcAft>
                <a:spcPts val="800"/>
              </a:spcAft>
            </a:pPr>
            <a:endPar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For file-based assets (Azure Blob, ADLS Gen 1 and ADLS Gen 2), Asset Insights enables a deeper look into size and file type trends, as well as files not associated with resource sets.  This enables you to quickly identify anomalies in data assets. For instance, if you have a specific resource set pattern for your ADLS Gen 2 account, use the “Assets without Resource set” graph to identify files that do not follow the resource set pattern. Asset Insights allows you to drill down and contact the asset owner to address the anomaly.</a:t>
            </a:r>
            <a:endParaRPr lang="en-US" sz="180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65428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Scan insights provides a view of scan progress across the last 30 days.  This allows you to gain insights about scans and understand when scans are failing.  Scanning sets the stage for the additional insights. With </a:t>
            </a:r>
            <a:r>
              <a:rPr lang="en-US" sz="1800" b="1">
                <a:solidFill>
                  <a:srgbClr val="171717"/>
                </a:solidFill>
                <a:effectLst/>
                <a:latin typeface="Segoe UI" panose="020B0502040204020203" pitchFamily="34" charset="0"/>
                <a:ea typeface="Segoe UI" panose="020B0502040204020203" pitchFamily="34" charset="0"/>
                <a:cs typeface="Segoe UI" panose="020B0502040204020203" pitchFamily="34" charset="0"/>
              </a:rPr>
              <a:t>View more</a:t>
            </a: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 you can see scan names by count of successful, canceled and failed scans. If you want to drill deeper, Insights can help you navigate to scan history to see exactly when the scans were run with a failed, canceled or successful outcome.</a:t>
            </a:r>
            <a:endParaRPr lang="en-US" sz="180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6403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A glossary provides a vocabulary for business users to manage business terms attached to assets.  Glossary Insights enables you as a business user, to understand total terms in the glossary, count of approved and expired terms and understand the usage of terms applied to assets. Glossary Insights also helps business users complete their glossary by showing terms with missing experts or stewards. With </a:t>
            </a:r>
            <a:r>
              <a:rPr lang="en-US" sz="1800" b="1">
                <a:solidFill>
                  <a:srgbClr val="171717"/>
                </a:solidFill>
                <a:effectLst/>
                <a:latin typeface="Segoe UI" panose="020B0502040204020203" pitchFamily="34" charset="0"/>
                <a:ea typeface="Segoe UI" panose="020B0502040204020203" pitchFamily="34" charset="0"/>
                <a:cs typeface="Segoe UI" panose="020B0502040204020203" pitchFamily="34" charset="0"/>
              </a:rPr>
              <a:t>View more</a:t>
            </a: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 you can see which terms are missing information and you can navigate to Glossary to remediate immediately.</a:t>
            </a:r>
            <a:endParaRPr lang="en-US" sz="180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3566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The Classification Insights report will help you, as a security or data officer to </a:t>
            </a:r>
            <a:r>
              <a:rPr lang="en-US" sz="1800">
                <a:effectLst/>
                <a:latin typeface="Segoe UI" panose="020B0502040204020203" pitchFamily="34" charset="0"/>
                <a:ea typeface="Segoe UI" panose="020B0502040204020203" pitchFamily="34" charset="0"/>
                <a:cs typeface="Times New Roman" panose="02020603050405020304" pitchFamily="18" charset="0"/>
              </a:rPr>
              <a:t>understand the types of information found in your organization’s data estate, and where classified data is located. In Azure Purview, classifications are used to help identify content of a specific type in your data estate. Classifications Insights showcases what set of assets contain sensitive information types like Credit Card information, SSNs and email addresses.  Use the report to identify content with specific classifications and understand required actions, such as adding additional security to the repositories, or moving content to a more secure location.</a:t>
            </a:r>
          </a:p>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0730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Sensitivity labels from the Microsoft Information Protection framework let you classify and protect your organization's data, while making sure that user productivity and their ability to collaborate isn't hindered. With Azure Purview, you can now apply these sensitivity labels to your Azure assets and gain insights into the state of your data. Sensitivity labels insights provides you an overview of the sensitivity labels applied in your data estate, as well as a drilldown to the labeled files and databases.</a:t>
            </a:r>
            <a:endParaRPr lang="en-US" sz="180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4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Segoe UI" panose="020B0502040204020203" pitchFamily="34" charset="0"/>
                <a:ea typeface="Segoe UI" panose="020B0502040204020203" pitchFamily="34" charset="0"/>
                <a:cs typeface="Times New Roman" panose="02020603050405020304" pitchFamily="18" charset="0"/>
              </a:rPr>
              <a:t>After</a:t>
            </a: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 scanning your assets, Azure Purview will detect the file types found in your data estate and provide you with details about each file type as part of File Extensions Insights report. </a:t>
            </a:r>
            <a:r>
              <a:rPr lang="en-US" sz="1800">
                <a:effectLst/>
                <a:latin typeface="Segoe UI" panose="020B0502040204020203" pitchFamily="34" charset="0"/>
                <a:ea typeface="Segoe UI" panose="020B0502040204020203" pitchFamily="34" charset="0"/>
                <a:cs typeface="Times New Roman" panose="02020603050405020304" pitchFamily="18" charset="0"/>
              </a:rPr>
              <a:t>Use the report to identify</a:t>
            </a: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 how many different file types you have, how many files of each type are found, where those files are, and whether they are content scannable for sensitive data or not.</a:t>
            </a:r>
            <a:endParaRPr lang="en-US" sz="180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76724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323130"/>
                </a:solidFill>
                <a:effectLst/>
                <a:latin typeface="SegoeUI"/>
              </a:rPr>
              <a:t>we create a data map. A data map is a Graph database of all your data assets present anywhere in the ecosystem. We represented the data inside of a graph using the Apache Atlas data model, which then connects different data assets together and then you can annotate those data assets through additional metadata about that data. This could be a business glossary, or a classification term, or sensitivity term. </a:t>
            </a:r>
          </a:p>
          <a:p>
            <a:pPr algn="l">
              <a:buFont typeface="Arial" panose="020B0604020202020204" pitchFamily="34" charset="0"/>
              <a:buChar char="•"/>
            </a:pPr>
            <a:endParaRPr lang="en-US" b="0" i="0" dirty="0">
              <a:solidFill>
                <a:srgbClr val="323130"/>
              </a:solidFill>
              <a:effectLst/>
              <a:latin typeface="SegoeUI"/>
            </a:endParaRPr>
          </a:p>
          <a:p>
            <a:pPr algn="l">
              <a:buFont typeface="Arial" panose="020B0604020202020204" pitchFamily="34" charset="0"/>
              <a:buNone/>
            </a:pPr>
            <a:r>
              <a:rPr lang="en-US" b="0" i="0" dirty="0">
                <a:solidFill>
                  <a:srgbClr val="323130"/>
                </a:solidFill>
                <a:effectLst/>
                <a:latin typeface="SegoeUI"/>
              </a:rPr>
              <a:t>The major innovation we’ve done here is the ability to scan and classify the data, so you can create the data map automatically, avoid the need to creating/managing catalog in a ad-hoc way. </a:t>
            </a:r>
          </a:p>
          <a:p>
            <a:pPr algn="l">
              <a:buFont typeface="Arial" panose="020B0604020202020204" pitchFamily="34" charset="0"/>
              <a:buNone/>
            </a:pPr>
            <a:endParaRPr lang="en-US" b="0" i="0" dirty="0">
              <a:solidFill>
                <a:srgbClr val="323130"/>
              </a:solidFill>
              <a:effectLst/>
              <a:latin typeface="SegoeUI"/>
            </a:endParaRPr>
          </a:p>
          <a:p>
            <a:pPr algn="l">
              <a:buFont typeface="Arial" panose="020B0604020202020204" pitchFamily="34" charset="0"/>
              <a:buNone/>
            </a:pPr>
            <a:r>
              <a:rPr lang="en-US" b="0" i="0" dirty="0">
                <a:solidFill>
                  <a:srgbClr val="323130"/>
                </a:solidFill>
                <a:effectLst/>
                <a:latin typeface="SegoeUI"/>
              </a:rPr>
              <a:t>Once you have the data map, users can start to interact with the data:</a:t>
            </a:r>
          </a:p>
          <a:p>
            <a:pPr marL="228600" indent="-228600" algn="l">
              <a:buFont typeface="Arial" panose="020B0604020202020204" pitchFamily="34" charset="0"/>
              <a:buAutoNum type="arabicPeriod"/>
            </a:pPr>
            <a:r>
              <a:rPr lang="en-US" b="0" i="0" dirty="0">
                <a:solidFill>
                  <a:srgbClr val="323130"/>
                </a:solidFill>
                <a:effectLst/>
                <a:latin typeface="SegoeUI"/>
              </a:rPr>
              <a:t>A business user can go to data catalog UI, knowing that data catalog is powered by data map underneath, you can search data assets </a:t>
            </a:r>
          </a:p>
          <a:p>
            <a:pPr marL="228600" indent="-228600" algn="l">
              <a:buFont typeface="Arial" panose="020B0604020202020204" pitchFamily="34" charset="0"/>
              <a:buAutoNum type="arabicPeriod"/>
            </a:pPr>
            <a:r>
              <a:rPr lang="en-US" b="0" i="0" dirty="0">
                <a:solidFill>
                  <a:srgbClr val="323130"/>
                </a:solidFill>
                <a:effectLst/>
                <a:latin typeface="SegoeUI"/>
              </a:rPr>
              <a:t>If you are a chief data officer who wants to know what’s inside your data catalog at a high level view, Insight tab will give you that view  </a:t>
            </a:r>
          </a:p>
          <a:p>
            <a:pPr marL="228600" indent="-228600" algn="l">
              <a:buFont typeface="Arial" panose="020B0604020202020204" pitchFamily="34" charset="0"/>
              <a:buAutoNum type="arabicPeriod"/>
            </a:pPr>
            <a:endParaRPr lang="en-US" b="0" i="0" dirty="0">
              <a:solidFill>
                <a:srgbClr val="323130"/>
              </a:solidFill>
              <a:effectLst/>
              <a:latin typeface="SegoeUI"/>
            </a:endParaRPr>
          </a:p>
          <a:p>
            <a:pPr marL="0" indent="0" algn="l">
              <a:buFont typeface="Arial" panose="020B0604020202020204" pitchFamily="34" charset="0"/>
              <a:buNone/>
            </a:pPr>
            <a:endParaRPr lang="en-US" b="0" i="0" dirty="0">
              <a:solidFill>
                <a:srgbClr val="323130"/>
              </a:solidFill>
              <a:effectLst/>
              <a:latin typeface="SegoeUI"/>
            </a:endParaRPr>
          </a:p>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4</a:t>
            </a:fld>
            <a:endParaRPr lang="en-US"/>
          </a:p>
        </p:txBody>
      </p:sp>
    </p:spTree>
    <p:extLst>
      <p:ext uri="{BB962C8B-B14F-4D97-AF65-F5344CB8AC3E}">
        <p14:creationId xmlns:p14="http://schemas.microsoft.com/office/powerpoint/2010/main" val="25607139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Need to explain and why needed</a:t>
            </a:r>
          </a:p>
          <a:p>
            <a:r>
              <a:rPr lang="en-US"/>
              <a:t>Check with Gaurav</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4974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200" b="0" i="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5</a:t>
            </a:fld>
            <a:endParaRPr lang="en-US"/>
          </a:p>
        </p:txBody>
      </p:sp>
    </p:spTree>
    <p:extLst>
      <p:ext uri="{BB962C8B-B14F-4D97-AF65-F5344CB8AC3E}">
        <p14:creationId xmlns:p14="http://schemas.microsoft.com/office/powerpoint/2010/main" val="1578579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6</a:t>
            </a:fld>
            <a:endParaRPr lang="en-US"/>
          </a:p>
        </p:txBody>
      </p:sp>
    </p:spTree>
    <p:extLst>
      <p:ext uri="{BB962C8B-B14F-4D97-AF65-F5344CB8AC3E}">
        <p14:creationId xmlns:p14="http://schemas.microsoft.com/office/powerpoint/2010/main" val="290012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563825A-F6AA-4151-A6AC-7E5685033920}" type="slidenum">
              <a:rPr lang="en-US" smtClean="0"/>
              <a:t>7</a:t>
            </a:fld>
            <a:endParaRPr lang="en-US"/>
          </a:p>
        </p:txBody>
      </p:sp>
    </p:spTree>
    <p:extLst>
      <p:ext uri="{BB962C8B-B14F-4D97-AF65-F5344CB8AC3E}">
        <p14:creationId xmlns:p14="http://schemas.microsoft.com/office/powerpoint/2010/main" val="3896187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rPr>
              <a:t>Maximize business value of data with Azure Purview, a unified data governance solution, across operational and transactional data. Enable business and technical analysts to find, interpret and trust data with an intuitive catalog. Get insights and ensure data usage is governed within compliance guardrails.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ndParaRPr>
          </a:p>
          <a:p>
            <a:pPr marL="0" marR="0">
              <a:spcBef>
                <a:spcPts val="0"/>
              </a:spcBef>
              <a:spcAft>
                <a:spcPts val="1000"/>
              </a:spcAft>
            </a:pPr>
            <a:r>
              <a:rPr lang="en-US" sz="1800" b="1">
                <a:effectLst/>
                <a:latin typeface="Segoe UI" panose="020B0502040204020203" pitchFamily="34" charset="0"/>
                <a:ea typeface="Calibri" panose="020F0502020204030204" pitchFamily="34" charset="0"/>
              </a:rPr>
              <a:t>Azure Purview is a unified data governance service.</a:t>
            </a:r>
            <a:r>
              <a:rPr lang="en-US" sz="1800">
                <a:effectLst/>
                <a:latin typeface="Segoe UI" panose="020B0502040204020203" pitchFamily="34" charset="0"/>
                <a:ea typeface="Calibri" panose="020F0502020204030204" pitchFamily="34" charset="0"/>
              </a:rPr>
              <a:t> It organizes vast metadata that enables organizations to break down silos and derive meaning from data. Once data can be understood and annotated, it then lends itself to several applications – the first of which, we announced at public preview, being data catalog and data insights. In the future, privacy, quality and master data management value will follow.</a:t>
            </a:r>
            <a:r>
              <a:rPr lang="en-US">
                <a:effectLst/>
              </a:rPr>
              <a: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5CC32-7435-49EB-84D0-9F8410EB42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7005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With Purview Platform</a:t>
            </a:r>
            <a:r>
              <a:rPr lang="en-US" dirty="0"/>
              <a:t>:	</a:t>
            </a:r>
          </a:p>
          <a:p>
            <a:pPr marL="228600" indent="-228600">
              <a:buAutoNum type="alphaLcPeriod"/>
            </a:pPr>
            <a:r>
              <a:rPr lang="en-US" dirty="0"/>
              <a:t>Automate scanning and classification of </a:t>
            </a:r>
            <a:r>
              <a:rPr lang="en-US" dirty="0" err="1"/>
              <a:t>multicloud</a:t>
            </a:r>
            <a:r>
              <a:rPr lang="en-US" dirty="0"/>
              <a:t>, SaaS, on-prem data. 25 plus out of box connectors and file formats supported</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a:ea typeface="Calibri" panose="020F0502020204030204" pitchFamily="34" charset="0"/>
                <a:cs typeface="Calibri" panose="020F0502020204030204" pitchFamily="34" charset="0"/>
              </a:rPr>
              <a:t>Modernize homegrown catalogs built on opensource technology with Babylon using Apache Atlas APIs supported out-of-the-box</a:t>
            </a:r>
            <a:endParaRPr lang="en-US" sz="1800" dirty="0">
              <a:effectLst/>
              <a:latin typeface="Segoe"/>
              <a:ea typeface="Calibri" panose="020F0502020204030204" pitchFamily="34" charset="0"/>
              <a:cs typeface="Times New Roman" panose="02020603050405020304" pitchFamily="18" charset="0"/>
            </a:endParaRPr>
          </a:p>
          <a:p>
            <a:pPr marL="0" indent="0">
              <a:buNone/>
            </a:pPr>
            <a:endParaRPr lang="en-US" dirty="0"/>
          </a:p>
          <a:p>
            <a:pPr marL="0" indent="0">
              <a:buNone/>
            </a:pPr>
            <a:r>
              <a:rPr lang="en-US" b="1" dirty="0"/>
              <a:t>Get catalog features (C0 Tier) for FREE included with Purview platform:</a:t>
            </a:r>
          </a:p>
          <a:p>
            <a:pPr marL="228600" lvl="0" indent="-228600">
              <a:buAutoNum type="alphaLcPeriod"/>
            </a:pPr>
            <a:r>
              <a:rPr lang="en-US" dirty="0"/>
              <a:t>Search and browse</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a:ea typeface="Calibri" panose="020F0502020204030204" pitchFamily="34" charset="0"/>
                <a:cs typeface="Calibri" panose="020F0502020204030204" pitchFamily="34" charset="0"/>
              </a:rPr>
              <a:t>Empower business and technical data analysts via a catalog to find and interpret data.</a:t>
            </a:r>
            <a:endParaRPr lang="en-US" sz="1800" dirty="0">
              <a:effectLst/>
              <a:latin typeface="Segoe"/>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a:ea typeface="Calibri" panose="020F0502020204030204" pitchFamily="34" charset="0"/>
                <a:cs typeface="Calibri" panose="020F0502020204030204" pitchFamily="34" charset="0"/>
              </a:rPr>
              <a:t>Power data scientists and engineers with business context to drive BI, Analytics, AI and ML initiatives</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a:ea typeface="Calibri" panose="020F0502020204030204" pitchFamily="34" charset="0"/>
                <a:cs typeface="Calibri" panose="020F0502020204030204" pitchFamily="34" charset="0"/>
              </a:rPr>
              <a:t>Automated metadata and lineage extraction</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a:ea typeface="Calibri" panose="020F0502020204030204" pitchFamily="34" charset="0"/>
                <a:cs typeface="Calibri" panose="020F0502020204030204" pitchFamily="34" charset="0"/>
              </a:rPr>
              <a:t>Enrich the business value of data with technical, business and semantic metadata</a:t>
            </a:r>
            <a:endParaRPr lang="en-US" sz="1800" dirty="0">
              <a:effectLst/>
              <a:latin typeface="Segoe"/>
              <a:ea typeface="Calibri" panose="020F0502020204030204" pitchFamily="34" charset="0"/>
              <a:cs typeface="Times New Roman" panose="02020603050405020304" pitchFamily="18" charset="0"/>
            </a:endParaRP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a:ea typeface="Calibri" panose="020F0502020204030204" pitchFamily="34" charset="0"/>
                <a:cs typeface="Calibri" panose="020F0502020204030204" pitchFamily="34" charset="0"/>
              </a:rPr>
              <a:t>Scale understanding of data with automated, fully managed, serverless metadata management capability</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a:ea typeface="Calibri" panose="020F0502020204030204" pitchFamily="34" charset="0"/>
                <a:cs typeface="Calibri" panose="020F0502020204030204" pitchFamily="34" charset="0"/>
              </a:rPr>
              <a:t>Leverage support of Apache Atlas’s open-source Lineage APIs to push lineage information into the Purview Data Map.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Calibri" panose="020F0502020204030204" pitchFamily="34" charset="0"/>
                <a:ea typeface="Calibri" panose="020F0502020204030204" pitchFamily="34" charset="0"/>
              </a:rPr>
              <a:t>Analyze impact of changes to data and understand dependencies visually.</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Azure Purview Catalog (C1 Tier) includes the following in addition to the free features included with the platform:</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Business Glossary</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a:ea typeface="Calibri" panose="020F0502020204030204" pitchFamily="34" charset="0"/>
                <a:cs typeface="Times New Roman" panose="02020603050405020304" pitchFamily="18" charset="0"/>
              </a:rPr>
              <a:t>Deliver a curated and consistent understanding of business terms and definitions.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a:ea typeface="Calibri" panose="020F0502020204030204" pitchFamily="34" charset="0"/>
                <a:cs typeface="Times New Roman" panose="02020603050405020304" pitchFamily="18" charset="0"/>
              </a:rPr>
              <a:t>Import existing glossary terms from existing data dictionaries easily.</a:t>
            </a:r>
            <a:r>
              <a:rPr lang="en-US" sz="1800" dirty="0">
                <a:effectLst/>
                <a:latin typeface="Calibri" panose="020F0502020204030204" pitchFamily="34" charset="0"/>
                <a:ea typeface="Calibri" panose="020F0502020204030204" pitchFamily="34" charset="0"/>
                <a:cs typeface="Arial" panose="020B0604020202020204" pitchFamily="34" charset="0"/>
              </a:rPr>
              <a:t>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Also add ability to define custom attributes for the glossary terms and create templates for different domains like ‘Finance’, ‘Sales’ etc.</a:t>
            </a:r>
            <a:r>
              <a:rPr lang="en-US" dirty="0"/>
              <a:t> </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Lineage views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200" dirty="0">
                <a:effectLst/>
                <a:latin typeface="Segoe"/>
                <a:ea typeface="Calibri" panose="020F0502020204030204" pitchFamily="34" charset="0"/>
                <a:cs typeface="Calibri" panose="020F0502020204030204" pitchFamily="34" charset="0"/>
              </a:rPr>
              <a:t>Ensure data provenance with a visual representation of owners, sources, transformation, and lifecycle</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200" dirty="0">
                <a:effectLst/>
                <a:latin typeface="Segoe"/>
                <a:ea typeface="Calibri" panose="020F0502020204030204" pitchFamily="34" charset="0"/>
                <a:cs typeface="Calibri" panose="020F0502020204030204" pitchFamily="34" charset="0"/>
              </a:rPr>
              <a:t>Built-in integrations with solutions to automatically extract lineage such as Synapse Analytics, Azure Data Factory, Azure Data Share etc.</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Data Insights (D1 Tier) provides a bird’s eye view of your </a:t>
            </a:r>
            <a:r>
              <a:rPr lang="en-US" sz="1800" b="1" dirty="0">
                <a:effectLst/>
                <a:latin typeface="Segoe UI" panose="020B0502040204020203" pitchFamily="34" charset="0"/>
                <a:ea typeface="Segoe UI" panose="020B0502040204020203" pitchFamily="34" charset="0"/>
                <a:cs typeface="Arial" panose="020B0604020202020204" pitchFamily="34" charset="0"/>
              </a:rPr>
              <a:t>data landscape intended to help users such as Chief Data Officers quickly understand their data estate at large and gain key insights such as where sensitive data resides.  </a:t>
            </a:r>
            <a:r>
              <a:rPr lang="en-US" sz="1800" dirty="0">
                <a:effectLst/>
                <a:latin typeface="Segoe UI" panose="020B0502040204020203" pitchFamily="34" charset="0"/>
                <a:ea typeface="Segoe UI" panose="020B0502040204020203" pitchFamily="34" charset="0"/>
                <a:cs typeface="Arial" panose="020B0604020202020204" pitchFamily="34" charset="0"/>
              </a:rPr>
              <a:t>It includes:</a:t>
            </a:r>
            <a:endParaRPr lang="en-US" dirty="0"/>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Catalog insights: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Asset Insights: </a:t>
            </a:r>
            <a:r>
              <a:rPr lang="en-US" sz="1800" dirty="0">
                <a:effectLst/>
                <a:latin typeface="Segoe UI" panose="020B0502040204020203" pitchFamily="34" charset="0"/>
              </a:rPr>
              <a:t>Q</a:t>
            </a:r>
            <a:r>
              <a:rPr lang="en-US" sz="1800" dirty="0">
                <a:effectLst/>
                <a:latin typeface="Segoe UI" panose="020B0502040204020203" pitchFamily="34" charset="0"/>
                <a:ea typeface="Segoe UI" panose="020B0502040204020203" pitchFamily="34" charset="0"/>
              </a:rPr>
              <a:t>uickly see where all your data resides across a range of data sources </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Scan Insights: Success/failures/cancellations over a period</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dirty="0"/>
              <a:t>Glossary Insights: Q</a:t>
            </a:r>
            <a:r>
              <a:rPr lang="en-US" sz="1800" dirty="0">
                <a:effectLst/>
                <a:latin typeface="Segoe UI" panose="020B0502040204020203" pitchFamily="34" charset="0"/>
                <a:ea typeface="Segoe UI" panose="020B0502040204020203" pitchFamily="34" charset="0"/>
                <a:cs typeface="Arial" panose="020B0604020202020204" pitchFamily="34" charset="0"/>
              </a:rPr>
              <a:t>uickly understand changes made to the glossary over time and assess how much coverage glossary has over your data map.</a:t>
            </a:r>
          </a:p>
          <a:p>
            <a:pPr marL="228600" marR="0" lvl="0" indent="-228600" algn="l" defTabSz="914400" rtl="0" eaLnBrk="1" fontAlgn="auto" latinLnBrk="0" hangingPunct="1">
              <a:lnSpc>
                <a:spcPct val="100000"/>
              </a:lnSpc>
              <a:spcBef>
                <a:spcPts val="0"/>
              </a:spcBef>
              <a:spcAft>
                <a:spcPts val="0"/>
              </a:spcAft>
              <a:buClrTx/>
              <a:buSzTx/>
              <a:buFontTx/>
              <a:buAutoNum type="alphaLcPeriod"/>
              <a:tabLst/>
              <a:defRPr/>
            </a:pPr>
            <a:r>
              <a:rPr lang="en-US" sz="1800" dirty="0">
                <a:effectLst/>
                <a:latin typeface="Segoe UI" panose="020B0502040204020203" pitchFamily="34" charset="0"/>
                <a:ea typeface="Segoe UI" panose="020B0502040204020203" pitchFamily="34" charset="0"/>
                <a:cs typeface="Arial" panose="020B0604020202020204" pitchFamily="34" charset="0"/>
              </a:rPr>
              <a:t>Sensitive data insights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kern="1200" dirty="0">
                <a:solidFill>
                  <a:schemeClr val="tx1"/>
                </a:solidFill>
                <a:effectLst/>
                <a:latin typeface="Segoe"/>
                <a:ea typeface="Calibri" panose="020F0502020204030204" pitchFamily="34" charset="0"/>
                <a:cs typeface="Calibri" panose="020F0502020204030204" pitchFamily="34" charset="0"/>
              </a:rPr>
              <a:t>Simplify compliance risk assessment across all your operational and transactional data sources.</a:t>
            </a:r>
          </a:p>
          <a:p>
            <a:pPr marL="685800" marR="0" lvl="1" indent="-228600" algn="l" defTabSz="914400" rtl="0" eaLnBrk="1" fontAlgn="auto" latinLnBrk="0" hangingPunct="1">
              <a:lnSpc>
                <a:spcPct val="100000"/>
              </a:lnSpc>
              <a:spcBef>
                <a:spcPts val="0"/>
              </a:spcBef>
              <a:spcAft>
                <a:spcPts val="0"/>
              </a:spcAft>
              <a:buClrTx/>
              <a:buSzTx/>
              <a:buFontTx/>
              <a:buAutoNum type="alphaLcPeriod"/>
              <a:tabLst/>
              <a:defRPr/>
            </a:pPr>
            <a:r>
              <a:rPr lang="en-US" sz="1800" kern="1200" dirty="0">
                <a:solidFill>
                  <a:schemeClr val="tx1"/>
                </a:solidFill>
                <a:effectLst/>
                <a:latin typeface="Segoe"/>
                <a:ea typeface="Calibri" panose="020F0502020204030204" pitchFamily="34" charset="0"/>
                <a:cs typeface="Calibri" panose="020F0502020204030204" pitchFamily="34" charset="0"/>
              </a:rPr>
              <a:t>Assess risk and derive audit trails of data qualified by sensitivity and business relevance.</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a typeface="Segoe UI" panose="020B0502040204020203" pitchFamily="34" charset="0"/>
              <a:cs typeface="Arial" panose="020B0604020202020204" pitchFamily="34" charset="0"/>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8557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54064F86-B01B-4832-8311-4BE92027BDA6}" type="datetime8">
              <a:rPr lang="en-US" smtClean="0"/>
              <a:t>3/17/2021 12:28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662271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12.emf"/><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6.xml"/><Relationship Id="rId4" Type="http://schemas.openxmlformats.org/officeDocument/2006/relationships/image" Target="../media/image12.emf"/></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6.xml"/><Relationship Id="rId4" Type="http://schemas.openxmlformats.org/officeDocument/2006/relationships/image" Target="../media/image12.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6.xml"/><Relationship Id="rId4" Type="http://schemas.openxmlformats.org/officeDocument/2006/relationships/image" Target="../media/image12.emf"/></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7.xml"/><Relationship Id="rId4" Type="http://schemas.openxmlformats.org/officeDocument/2006/relationships/image" Target="../media/image36.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Master" Target="../slideMasters/slideMaster7.xml"/><Relationship Id="rId4" Type="http://schemas.openxmlformats.org/officeDocument/2006/relationships/image" Target="../media/image36.jpeg"/></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2.emf"/></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entered title">
    <p:bg>
      <p:bgRef idx="1001">
        <a:schemeClr val="bg1"/>
      </p:bgRef>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0E08E74-8857-4FE4-841F-CFB1E7EE476D}"/>
              </a:ext>
            </a:extLst>
          </p:cNvPr>
          <p:cNvSpPr>
            <a:spLocks noGrp="1"/>
          </p:cNvSpPr>
          <p:nvPr>
            <p:ph type="pic" sz="quarter" idx="10"/>
          </p:nvPr>
        </p:nvSpPr>
        <p:spPr>
          <a:xfrm>
            <a:off x="0" y="0"/>
            <a:ext cx="12192000" cy="6858000"/>
          </a:xfrm>
        </p:spPr>
        <p:txBody>
          <a:bodyPr/>
          <a:lstStyle/>
          <a:p>
            <a:endParaRPr lang="en-US"/>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itle 2">
            <a:extLst>
              <a:ext uri="{FF2B5EF4-FFF2-40B4-BE49-F238E27FC236}">
                <a16:creationId xmlns:a16="http://schemas.microsoft.com/office/drawing/2014/main" id="{2E9FF2B1-4069-4221-9710-D69E1E72F4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37748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7978865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CA7EE-833F-405E-BEFD-2C94670822A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357BAA-33D4-4914-9739-7491753BC0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B9E262-9A94-4341-A70D-CFBB12190C3B}"/>
              </a:ext>
            </a:extLst>
          </p:cNvPr>
          <p:cNvSpPr>
            <a:spLocks noGrp="1"/>
          </p:cNvSpPr>
          <p:nvPr>
            <p:ph type="dt" sz="half" idx="10"/>
          </p:nvPr>
        </p:nvSpPr>
        <p:spPr/>
        <p:txBody>
          <a:bodyPr/>
          <a:lstStyle/>
          <a:p>
            <a:fld id="{58C64844-7A8E-4776-BF6A-175959B1B8DC}" type="datetimeFigureOut">
              <a:rPr lang="en-US" smtClean="0"/>
              <a:t>3/17/2021</a:t>
            </a:fld>
            <a:endParaRPr lang="en-US"/>
          </a:p>
        </p:txBody>
      </p:sp>
      <p:sp>
        <p:nvSpPr>
          <p:cNvPr id="5" name="Footer Placeholder 4">
            <a:extLst>
              <a:ext uri="{FF2B5EF4-FFF2-40B4-BE49-F238E27FC236}">
                <a16:creationId xmlns:a16="http://schemas.microsoft.com/office/drawing/2014/main" id="{69F96682-EBA4-4108-8FE0-02A68A2CF1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634BA2-D0BF-4583-A573-A9D30431FF85}"/>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11730398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6AA17-C40C-4BD1-92EA-DE2C3A0FA41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E8D012A-1C89-492A-ABB4-7075E4A280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B88FDC4-3690-4C3E-A3CC-3DAEE5395B75}"/>
              </a:ext>
            </a:extLst>
          </p:cNvPr>
          <p:cNvSpPr>
            <a:spLocks noGrp="1"/>
          </p:cNvSpPr>
          <p:nvPr>
            <p:ph type="dt" sz="half" idx="10"/>
          </p:nvPr>
        </p:nvSpPr>
        <p:spPr/>
        <p:txBody>
          <a:bodyPr/>
          <a:lstStyle/>
          <a:p>
            <a:fld id="{58C64844-7A8E-4776-BF6A-175959B1B8DC}" type="datetimeFigureOut">
              <a:rPr lang="en-US" smtClean="0"/>
              <a:t>3/17/2021</a:t>
            </a:fld>
            <a:endParaRPr lang="en-US"/>
          </a:p>
        </p:txBody>
      </p:sp>
      <p:sp>
        <p:nvSpPr>
          <p:cNvPr id="5" name="Footer Placeholder 4">
            <a:extLst>
              <a:ext uri="{FF2B5EF4-FFF2-40B4-BE49-F238E27FC236}">
                <a16:creationId xmlns:a16="http://schemas.microsoft.com/office/drawing/2014/main" id="{4A36CC8C-C950-4360-AE6C-4E19B93337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9D8D8-B391-46B8-9D76-5DBF7BFE4C61}"/>
              </a:ext>
            </a:extLst>
          </p:cNvPr>
          <p:cNvSpPr>
            <a:spLocks noGrp="1"/>
          </p:cNvSpPr>
          <p:nvPr>
            <p:ph type="sldNum" sz="quarter" idx="12"/>
          </p:nvPr>
        </p:nvSpPr>
        <p:spPr/>
        <p:txBody>
          <a:bodyPr/>
          <a:lstStyle/>
          <a:p>
            <a:fld id="{507488C6-8668-4915-A622-C900F950322E}" type="slidenum">
              <a:rPr lang="en-US" smtClean="0"/>
              <a:t>‹#›</a:t>
            </a:fld>
            <a:endParaRPr lang="en-US"/>
          </a:p>
        </p:txBody>
      </p:sp>
    </p:spTree>
    <p:extLst>
      <p:ext uri="{BB962C8B-B14F-4D97-AF65-F5344CB8AC3E}">
        <p14:creationId xmlns:p14="http://schemas.microsoft.com/office/powerpoint/2010/main" val="8591293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92688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Slide Number Placeholder 4">
            <a:extLst>
              <a:ext uri="{FF2B5EF4-FFF2-40B4-BE49-F238E27FC236}">
                <a16:creationId xmlns:a16="http://schemas.microsoft.com/office/drawing/2014/main" id="{71CAFBF2-3DF0-49FD-BA68-218F3F57DBC5}"/>
              </a:ext>
            </a:extLst>
          </p:cNvPr>
          <p:cNvSpPr>
            <a:spLocks noGrp="1"/>
          </p:cNvSpPr>
          <p:nvPr>
            <p:ph type="sldNum" sz="quarter" idx="11"/>
          </p:nvPr>
        </p:nvSpPr>
        <p:spPr>
          <a:xfrm>
            <a:off x="11681492" y="6565391"/>
            <a:ext cx="459708" cy="246221"/>
          </a:xfrm>
          <a:prstGeom prst="rect">
            <a:avLst/>
          </a:prstGeom>
        </p:spPr>
        <p:txBody>
          <a:bodyPr/>
          <a:lstStyle/>
          <a:p>
            <a:fld id="{EAA0DCFB-5E65-472C-A423-BA3AA87976EA}" type="slidenum">
              <a:rPr lang="en-IN" smtClean="0"/>
              <a:pPr/>
              <a:t>‹#›</a:t>
            </a:fld>
            <a:endParaRPr lang="en-IN"/>
          </a:p>
        </p:txBody>
      </p:sp>
      <p:sp>
        <p:nvSpPr>
          <p:cNvPr id="6" name="MSIPCM4d2745838fc6734f3a5b0476" descr="{&quot;HashCode&quot;:-1634785317,&quot;Placement&quot;:&quot;Footer&quot;,&quot;Top&quot;:519.343,&quot;Left&quot;:0.0,&quot;SlideWidth&quot;:960,&quot;SlideHeight&quot;:540}">
            <a:extLst>
              <a:ext uri="{FF2B5EF4-FFF2-40B4-BE49-F238E27FC236}">
                <a16:creationId xmlns:a16="http://schemas.microsoft.com/office/drawing/2014/main" id="{1B86ED72-149B-4489-B204-E2EE3CB5D8A9}"/>
              </a:ext>
            </a:extLst>
          </p:cNvPr>
          <p:cNvSpPr txBox="1"/>
          <p:nvPr userDrawn="1"/>
        </p:nvSpPr>
        <p:spPr>
          <a:xfrm>
            <a:off x="0" y="6595656"/>
            <a:ext cx="212385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Classified as Microsoft Confidential</a:t>
            </a:r>
          </a:p>
        </p:txBody>
      </p:sp>
    </p:spTree>
    <p:extLst>
      <p:ext uri="{BB962C8B-B14F-4D97-AF65-F5344CB8AC3E}">
        <p14:creationId xmlns:p14="http://schemas.microsoft.com/office/powerpoint/2010/main" val="27179627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
        <p:nvSpPr>
          <p:cNvPr id="5" name="Text Placeholder 4">
            <a:extLst>
              <a:ext uri="{FF2B5EF4-FFF2-40B4-BE49-F238E27FC236}">
                <a16:creationId xmlns:a16="http://schemas.microsoft.com/office/drawing/2014/main" id="{916400C2-6E05-8044-8751-6E2290C67A48}"/>
              </a:ext>
            </a:extLst>
          </p:cNvPr>
          <p:cNvSpPr>
            <a:spLocks noGrp="1"/>
          </p:cNvSpPr>
          <p:nvPr>
            <p:ph type="body" sz="quarter" idx="10"/>
          </p:nvPr>
        </p:nvSpPr>
        <p:spPr>
          <a:xfrm>
            <a:off x="587693" y="1152525"/>
            <a:ext cx="11018520" cy="276999"/>
          </a:xfrm>
        </p:spPr>
        <p:txBody>
          <a:bodyPr/>
          <a:lstStyle>
            <a:lvl1pPr marL="0" indent="0">
              <a:buNone/>
              <a:defRPr sz="1800">
                <a:solidFill>
                  <a:schemeClr val="accent1"/>
                </a:solidFill>
              </a:defRPr>
            </a:lvl1pPr>
            <a:lvl2pPr marL="228600" indent="0">
              <a:buNone/>
              <a:defRPr sz="1800"/>
            </a:lvl2pPr>
            <a:lvl3pPr marL="457200" indent="0">
              <a:buNone/>
              <a:defRPr sz="1400"/>
            </a:lvl3pPr>
            <a:lvl4pPr marL="661988" indent="0">
              <a:buNone/>
              <a:defRPr sz="1200"/>
            </a:lvl4pPr>
            <a:lvl5pPr marL="855663" indent="0">
              <a:buNone/>
              <a:defRPr sz="1200"/>
            </a:lvl5pPr>
          </a:lstStyle>
          <a:p>
            <a:pPr lvl="0"/>
            <a:r>
              <a:rPr lang="en-US"/>
              <a:t>Click to edit Master text styles</a:t>
            </a:r>
          </a:p>
        </p:txBody>
      </p:sp>
    </p:spTree>
    <p:extLst>
      <p:ext uri="{BB962C8B-B14F-4D97-AF65-F5344CB8AC3E}">
        <p14:creationId xmlns:p14="http://schemas.microsoft.com/office/powerpoint/2010/main" val="31876634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464">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5515136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rgbClr val="000000"/>
                </a:solidFill>
              </a:defRPr>
            </a:lvl1pPr>
          </a:lstStyle>
          <a:p>
            <a:r>
              <a:rPr lang="en-US"/>
              <a:t>Click to edit Master title style</a:t>
            </a:r>
          </a:p>
        </p:txBody>
      </p:sp>
    </p:spTree>
    <p:extLst>
      <p:ext uri="{BB962C8B-B14F-4D97-AF65-F5344CB8AC3E}">
        <p14:creationId xmlns:p14="http://schemas.microsoft.com/office/powerpoint/2010/main" val="3148887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walking down a hallway&#10;&#10;Description automatically generated">
            <a:extLst>
              <a:ext uri="{FF2B5EF4-FFF2-40B4-BE49-F238E27FC236}">
                <a16:creationId xmlns:a16="http://schemas.microsoft.com/office/drawing/2014/main" id="{91E78B0B-0B78-4AEF-8A9F-F7718B924CAA}"/>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592360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1728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1752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6EB1-0A31-4A70-BE46-5563549263E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61E69B-9972-4F49-8E28-5C484B83DA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191164-F959-4811-8D59-D3C8105D9299}"/>
              </a:ext>
            </a:extLst>
          </p:cNvPr>
          <p:cNvSpPr>
            <a:spLocks noGrp="1"/>
          </p:cNvSpPr>
          <p:nvPr>
            <p:ph type="dt" sz="half" idx="10"/>
          </p:nvPr>
        </p:nvSpPr>
        <p:spPr/>
        <p:txBody>
          <a:bodyPr/>
          <a:lstStyle/>
          <a:p>
            <a:fld id="{411D8244-4755-4719-8FB4-62B73062A09D}" type="datetimeFigureOut">
              <a:rPr lang="en-US" smtClean="0"/>
              <a:t>3/17/2021</a:t>
            </a:fld>
            <a:endParaRPr lang="en-US"/>
          </a:p>
        </p:txBody>
      </p:sp>
      <p:sp>
        <p:nvSpPr>
          <p:cNvPr id="5" name="Footer Placeholder 4">
            <a:extLst>
              <a:ext uri="{FF2B5EF4-FFF2-40B4-BE49-F238E27FC236}">
                <a16:creationId xmlns:a16="http://schemas.microsoft.com/office/drawing/2014/main" id="{B83B3D0E-7EF7-421A-A643-4AEAB68435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1D9203-48B0-4655-8357-9A69D32247E0}"/>
              </a:ext>
            </a:extLst>
          </p:cNvPr>
          <p:cNvSpPr>
            <a:spLocks noGrp="1"/>
          </p:cNvSpPr>
          <p:nvPr>
            <p:ph type="sldNum" sz="quarter" idx="12"/>
          </p:nvPr>
        </p:nvSpPr>
        <p:spPr/>
        <p:txBody>
          <a:bodyPr/>
          <a:lstStyle/>
          <a:p>
            <a:fld id="{0B7BFED9-105B-4699-9F4C-840766007975}" type="slidenum">
              <a:rPr lang="en-US" smtClean="0"/>
              <a:t>‹#›</a:t>
            </a:fld>
            <a:endParaRPr lang="en-US"/>
          </a:p>
        </p:txBody>
      </p:sp>
    </p:spTree>
    <p:extLst>
      <p:ext uri="{BB962C8B-B14F-4D97-AF65-F5344CB8AC3E}">
        <p14:creationId xmlns:p14="http://schemas.microsoft.com/office/powerpoint/2010/main" val="118710296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0853" y="2057401"/>
            <a:ext cx="11890296" cy="1822988"/>
          </a:xfrm>
          <a:noFill/>
        </p:spPr>
        <p:txBody>
          <a:bodyPr lIns="137160" tIns="137160" rIns="137160" bIns="137160" anchor="t" anchorCtr="0"/>
          <a:lstStyle>
            <a:lvl1pPr>
              <a:defRPr sz="8600" spc="-98" baseline="0">
                <a:gradFill>
                  <a:gsLst>
                    <a:gs pos="100000">
                      <a:schemeClr val="tx1"/>
                    </a:gs>
                    <a:gs pos="0">
                      <a:schemeClr val="tx1"/>
                    </a:gs>
                  </a:gsLst>
                  <a:lin ang="5400000" scaled="0"/>
                </a:gradFill>
              </a:defRPr>
            </a:lvl1pPr>
          </a:lstStyle>
          <a:p>
            <a:r>
              <a:rPr lang="en-US"/>
              <a:t>Section title</a:t>
            </a:r>
          </a:p>
        </p:txBody>
      </p:sp>
      <p:sp>
        <p:nvSpPr>
          <p:cNvPr id="3" name="Text Placeholder 10"/>
          <p:cNvSpPr>
            <a:spLocks noGrp="1"/>
          </p:cNvSpPr>
          <p:nvPr>
            <p:ph type="body" sz="quarter" idx="14"/>
          </p:nvPr>
        </p:nvSpPr>
        <p:spPr>
          <a:xfrm>
            <a:off x="150852" y="3886200"/>
            <a:ext cx="6402467" cy="2590800"/>
          </a:xfrm>
          <a:prstGeom prst="rect">
            <a:avLst/>
          </a:prstGeom>
        </p:spPr>
        <p:txBody>
          <a:bodyPr lIns="137160" tIns="137160" rIns="137160" bIns="137160">
            <a:noAutofit/>
          </a:bodyPr>
          <a:lstStyle>
            <a:lvl1pPr marL="190428" indent="-190428">
              <a:lnSpc>
                <a:spcPct val="80000"/>
              </a:lnSpc>
              <a:buNone/>
              <a:defRPr lang="en-US" sz="2000" kern="1200" dirty="0">
                <a:solidFill>
                  <a:srgbClr val="FFFFFF"/>
                </a:solidFill>
                <a:latin typeface="Segoe UI" pitchFamily="34" charset="0"/>
                <a:ea typeface="Segoe UI" pitchFamily="34" charset="0"/>
                <a:cs typeface="Segoe UI" pitchFamily="34" charset="0"/>
              </a:defRPr>
            </a:lvl1pPr>
          </a:lstStyle>
          <a:p>
            <a:pPr marL="0" lvl="0" indent="0" algn="l" defTabSz="1088105" rtl="0" eaLnBrk="1" latinLnBrk="0" hangingPunct="1">
              <a:spcBef>
                <a:spcPct val="20000"/>
              </a:spcBef>
              <a:buClr>
                <a:srgbClr val="0072C6"/>
              </a:buClr>
              <a:buSzPct val="100000"/>
            </a:pPr>
            <a:r>
              <a:rPr lang="en-US"/>
              <a:t>Click to edit Master text styles</a:t>
            </a:r>
          </a:p>
        </p:txBody>
      </p:sp>
    </p:spTree>
    <p:extLst>
      <p:ext uri="{BB962C8B-B14F-4D97-AF65-F5344CB8AC3E}">
        <p14:creationId xmlns:p14="http://schemas.microsoft.com/office/powerpoint/2010/main" val="30465533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67005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467539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4"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2"/>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7095019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1382552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2"/>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7880789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4" y="1527970"/>
            <a:ext cx="5507737" cy="1108121"/>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2"/>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91959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v2">
    <p:bg>
      <p:bgPr>
        <a:solidFill>
          <a:schemeClr val="tx1"/>
        </a:solidFill>
        <a:effectLst/>
      </p:bgPr>
    </p:bg>
    <p:spTree>
      <p:nvGrpSpPr>
        <p:cNvPr id="1" name=""/>
        <p:cNvGrpSpPr/>
        <p:nvPr/>
      </p:nvGrpSpPr>
      <p:grpSpPr>
        <a:xfrm>
          <a:off x="0" y="0"/>
          <a:ext cx="0" cy="0"/>
          <a:chOff x="0" y="0"/>
          <a:chExt cx="0" cy="0"/>
        </a:xfrm>
      </p:grpSpPr>
      <p:pic>
        <p:nvPicPr>
          <p:cNvPr id="8" name="Picture 7" descr="A person sitting at a table looking at a computer&#10;&#10;Description automatically generated">
            <a:extLst>
              <a:ext uri="{FF2B5EF4-FFF2-40B4-BE49-F238E27FC236}">
                <a16:creationId xmlns:a16="http://schemas.microsoft.com/office/drawing/2014/main" id="{0895133C-54D8-4F41-A7CF-001828BEE55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3149"/>
          <a:stretch/>
        </p:blipFill>
        <p:spPr>
          <a:xfrm>
            <a:off x="0" y="0"/>
            <a:ext cx="12192000" cy="6858000"/>
          </a:xfrm>
          <a:prstGeom prst="rect">
            <a:avLst/>
          </a:prstGeom>
        </p:spPr>
      </p:pic>
      <p:sp>
        <p:nvSpPr>
          <p:cNvPr id="10" name="Picture Placeholder 9">
            <a:extLst>
              <a:ext uri="{FF2B5EF4-FFF2-40B4-BE49-F238E27FC236}">
                <a16:creationId xmlns:a16="http://schemas.microsoft.com/office/drawing/2014/main" id="{05E73087-D6F3-E048-953C-8DFACEE2DACC}"/>
              </a:ext>
            </a:extLst>
          </p:cNvPr>
          <p:cNvSpPr>
            <a:spLocks noGrp="1"/>
          </p:cNvSpPr>
          <p:nvPr>
            <p:ph type="pic" sz="quarter" idx="10"/>
          </p:nvPr>
        </p:nvSpPr>
        <p:spPr>
          <a:xfrm>
            <a:off x="2472950" y="0"/>
            <a:ext cx="9719049" cy="6858000"/>
          </a:xfrm>
        </p:spPr>
        <p:txBody>
          <a:bodyPr/>
          <a:lstStyle/>
          <a:p>
            <a:endParaRPr lang="en-US"/>
          </a:p>
        </p:txBody>
      </p:sp>
      <p:sp>
        <p:nvSpPr>
          <p:cNvPr id="11" name="Rectangle 10">
            <a:extLst>
              <a:ext uri="{FF2B5EF4-FFF2-40B4-BE49-F238E27FC236}">
                <a16:creationId xmlns:a16="http://schemas.microsoft.com/office/drawing/2014/main" id="{D5ED64A8-E568-CA4E-A55D-CD871D4CB394}"/>
              </a:ext>
            </a:extLst>
          </p:cNvPr>
          <p:cNvSpPr/>
          <p:nvPr userDrawn="1"/>
        </p:nvSpPr>
        <p:spPr>
          <a:xfrm>
            <a:off x="2280355" y="0"/>
            <a:ext cx="4504267" cy="6858000"/>
          </a:xfrm>
          <a:prstGeom prst="rect">
            <a:avLst/>
          </a:prstGeom>
          <a:gradFill>
            <a:gsLst>
              <a:gs pos="0">
                <a:schemeClr val="tx1"/>
              </a:gs>
              <a:gs pos="100000">
                <a:schemeClr val="tx1">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FE9AF2-8207-894E-B952-9FEA4C1A99F2}"/>
              </a:ext>
            </a:extLst>
          </p:cNvPr>
          <p:cNvSpPr>
            <a:spLocks noGrp="1"/>
          </p:cNvSpPr>
          <p:nvPr>
            <p:ph type="ctrTitle"/>
          </p:nvPr>
        </p:nvSpPr>
        <p:spPr>
          <a:xfrm>
            <a:off x="668752" y="2926449"/>
            <a:ext cx="5307248" cy="1602351"/>
          </a:xfrm>
        </p:spPr>
        <p:txBody>
          <a:bodyPr anchor="t" anchorCtr="0">
            <a:noAutofit/>
          </a:bodyPr>
          <a:lstStyle>
            <a:lvl1pPr algn="l">
              <a:defRPr sz="5500" b="0"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pic>
        <p:nvPicPr>
          <p:cNvPr id="13" name="Picture 12">
            <a:extLst>
              <a:ext uri="{FF2B5EF4-FFF2-40B4-BE49-F238E27FC236}">
                <a16:creationId xmlns:a16="http://schemas.microsoft.com/office/drawing/2014/main" id="{5B850EE6-7607-F44C-A4A8-6979551CF187}"/>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447900" y="1984739"/>
            <a:ext cx="2097051" cy="941710"/>
          </a:xfrm>
          <a:prstGeom prst="rect">
            <a:avLst/>
          </a:prstGeom>
        </p:spPr>
      </p:pic>
    </p:spTree>
    <p:extLst>
      <p:ext uri="{BB962C8B-B14F-4D97-AF65-F5344CB8AC3E}">
        <p14:creationId xmlns:p14="http://schemas.microsoft.com/office/powerpoint/2010/main" val="283035074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309710"/>
            <a:ext cx="4158362" cy="110812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8"/>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6"/>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556" indent="0">
              <a:buNone/>
              <a:defRPr/>
            </a:lvl2pPr>
            <a:lvl3pPr marL="457112" indent="0">
              <a:buNone/>
              <a:defRPr/>
            </a:lvl3pPr>
            <a:lvl4pPr marL="661861" indent="0">
              <a:buNone/>
              <a:defRPr/>
            </a:lvl4pPr>
            <a:lvl5pPr marL="855499" indent="0">
              <a:buNone/>
              <a:defRPr/>
            </a:lvl5pPr>
          </a:lstStyle>
          <a:p>
            <a:pPr lvl="0"/>
            <a:r>
              <a:rPr lang="en-US" err="1"/>
              <a:t>Subheader</a:t>
            </a:r>
            <a:endParaRPr lang="en-US"/>
          </a:p>
        </p:txBody>
      </p:sp>
    </p:spTree>
    <p:extLst>
      <p:ext uri="{BB962C8B-B14F-4D97-AF65-F5344CB8AC3E}">
        <p14:creationId xmlns:p14="http://schemas.microsoft.com/office/powerpoint/2010/main" val="406597607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7"/>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570349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25681912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3" y="1607227"/>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82854" rIns="182854" bIns="146284" numCol="1" spcCol="0" rtlCol="0" fromWordArt="0" anchor="t"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7"/>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82854" rIns="182854" bIns="146284" numCol="1" spcCol="0" rtlCol="0" fromWordArt="0" anchor="t"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1" y="1607227"/>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82854" rIns="182854" bIns="146284" numCol="1" spcCol="0" rtlCol="0" fromWordArt="0" anchor="t"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7"/>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82854" rIns="182854" bIns="146284" numCol="1" spcCol="0" rtlCol="0" fromWordArt="0" anchor="t" anchorCtr="0" forceAA="0" compatLnSpc="1">
            <a:prstTxWarp prst="textNoShape">
              <a:avLst/>
            </a:prstTxWarp>
            <a:noAutofit/>
          </a:bodyPr>
          <a:lstStyle/>
          <a:p>
            <a:pPr marR="0" lvl="0" indent="0" algn="ctr" defTabSz="932293"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4" y="1011239"/>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4" y="211098"/>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3"/>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17" indent="-171417">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3"/>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17" indent="-171417">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3"/>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17" indent="-171417">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3"/>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17" indent="-171417">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63306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1"/>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1"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0479531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1108121"/>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7" y="1975225"/>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17" indent="-171417">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543151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1" y="0"/>
            <a:ext cx="4062413" cy="430901"/>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4" y="2688799"/>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6"/>
            <a:ext cx="2851980" cy="553998"/>
          </a:xfrm>
        </p:spPr>
        <p:txBody>
          <a:bodyPr/>
          <a:lstStyle/>
          <a:p>
            <a:r>
              <a:rPr lang="en-US"/>
              <a:t>Click to</a:t>
            </a:r>
          </a:p>
        </p:txBody>
      </p:sp>
    </p:spTree>
    <p:extLst>
      <p:ext uri="{BB962C8B-B14F-4D97-AF65-F5344CB8AC3E}">
        <p14:creationId xmlns:p14="http://schemas.microsoft.com/office/powerpoint/2010/main" val="410118596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9" y="292101"/>
            <a:ext cx="4110887" cy="430901"/>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4" y="2688799"/>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36338731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40180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664421"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1" y="1891022"/>
            <a:ext cx="2067874" cy="923010"/>
          </a:xfrm>
          <a:prstGeom prst="rect">
            <a:avLst/>
          </a:prstGeom>
          <a:noFill/>
        </p:spPr>
        <p:txBody>
          <a:bodyPr wrap="none" lIns="0" tIns="0" rIns="0" bIns="0" rtlCol="0">
            <a:spAutoFit/>
          </a:bodyPr>
          <a:lstStyle/>
          <a:p>
            <a:pPr algn="l"/>
            <a:r>
              <a:rPr lang="en-US" sz="5998"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674564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FE81517-A5B2-0645-8ED2-2F5D6B97321F}"/>
              </a:ext>
            </a:extLst>
          </p:cNvPr>
          <p:cNvSpPr/>
          <p:nvPr userDrawn="1"/>
        </p:nvSpPr>
        <p:spPr>
          <a:xfrm>
            <a:off x="2714155" y="0"/>
            <a:ext cx="9477843"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8B8C0453-3382-484F-A40C-D68F9A46F105}"/>
              </a:ext>
            </a:extLst>
          </p:cNvPr>
          <p:cNvSpPr/>
          <p:nvPr userDrawn="1"/>
        </p:nvSpPr>
        <p:spPr>
          <a:xfrm>
            <a:off x="2" y="0"/>
            <a:ext cx="2714153" cy="6858000"/>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FED2D8AD-2FC2-1142-B048-02C32A9EDC7E}"/>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11113006" y="6373966"/>
            <a:ext cx="1078992" cy="483531"/>
          </a:xfrm>
          <a:prstGeom prst="rect">
            <a:avLst/>
          </a:prstGeom>
        </p:spPr>
      </p:pic>
      <p:sp>
        <p:nvSpPr>
          <p:cNvPr id="28" name="Text Placeholder 3">
            <a:extLst>
              <a:ext uri="{FF2B5EF4-FFF2-40B4-BE49-F238E27FC236}">
                <a16:creationId xmlns:a16="http://schemas.microsoft.com/office/drawing/2014/main" id="{06F78680-AB0F-B341-AF00-E55E4F1D4A47}"/>
              </a:ext>
            </a:extLst>
          </p:cNvPr>
          <p:cNvSpPr txBox="1">
            <a:spLocks/>
          </p:cNvSpPr>
          <p:nvPr userDrawn="1"/>
        </p:nvSpPr>
        <p:spPr>
          <a:xfrm>
            <a:off x="836540" y="1587982"/>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Intro</a:t>
            </a:r>
          </a:p>
        </p:txBody>
      </p:sp>
      <p:sp>
        <p:nvSpPr>
          <p:cNvPr id="29" name="Rectangle 28">
            <a:extLst>
              <a:ext uri="{FF2B5EF4-FFF2-40B4-BE49-F238E27FC236}">
                <a16:creationId xmlns:a16="http://schemas.microsoft.com/office/drawing/2014/main" id="{2EB91307-A698-6241-BFC8-F210CDBCEAF7}"/>
              </a:ext>
            </a:extLst>
          </p:cNvPr>
          <p:cNvSpPr/>
          <p:nvPr userDrawn="1"/>
        </p:nvSpPr>
        <p:spPr>
          <a:xfrm>
            <a:off x="4719584"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Introduce the four problems/pain points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0" name="Rectangle 29">
            <a:extLst>
              <a:ext uri="{FF2B5EF4-FFF2-40B4-BE49-F238E27FC236}">
                <a16:creationId xmlns:a16="http://schemas.microsoft.com/office/drawing/2014/main" id="{86BE8261-B40A-5B46-86D2-5B291A94B492}"/>
              </a:ext>
            </a:extLst>
          </p:cNvPr>
          <p:cNvSpPr/>
          <p:nvPr userDrawn="1"/>
        </p:nvSpPr>
        <p:spPr>
          <a:xfrm>
            <a:off x="647797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as the solution – short message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1" name="Rectangle 30">
            <a:extLst>
              <a:ext uri="{FF2B5EF4-FFF2-40B4-BE49-F238E27FC236}">
                <a16:creationId xmlns:a16="http://schemas.microsoft.com/office/drawing/2014/main" id="{B2D015C5-E4BF-A045-BC5E-0E513D5984F2}"/>
              </a:ext>
            </a:extLst>
          </p:cNvPr>
          <p:cNvSpPr/>
          <p:nvPr userDrawn="1"/>
        </p:nvSpPr>
        <p:spPr>
          <a:xfrm>
            <a:off x="2963793" y="149692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fontAlgn="base">
              <a:lnSpc>
                <a:spcPct val="110000"/>
              </a:lnSpc>
            </a:pPr>
            <a:r>
              <a:rPr lang="en-US" sz="1200" b="1" spc="50">
                <a:latin typeface="Segoe UI Semibold" panose="020B0502040204020203" pitchFamily="34" charset="0"/>
                <a:cs typeface="Segoe UI Semibold" panose="020B0502040204020203" pitchFamily="34" charset="0"/>
              </a:rPr>
              <a:t>​</a:t>
            </a:r>
          </a:p>
          <a:p>
            <a:pPr fontAlgn="base">
              <a:lnSpc>
                <a:spcPct val="110000"/>
              </a:lnSpc>
            </a:pPr>
            <a:r>
              <a:rPr lang="en-US" sz="1200" b="1" spc="50">
                <a:latin typeface="Segoe UI Semibold" panose="020B0502040204020203" pitchFamily="34" charset="0"/>
                <a:cs typeface="Segoe UI Semibold" panose="020B0502040204020203" pitchFamily="34" charset="0"/>
              </a:rPr>
              <a:t>Data as an undervalued asset</a:t>
            </a:r>
          </a:p>
          <a:p>
            <a:pPr algn="ctr">
              <a:lnSpc>
                <a:spcPct val="110000"/>
              </a:lnSpc>
            </a:pP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2" name="Text Placeholder 3">
            <a:extLst>
              <a:ext uri="{FF2B5EF4-FFF2-40B4-BE49-F238E27FC236}">
                <a16:creationId xmlns:a16="http://schemas.microsoft.com/office/drawing/2014/main" id="{EF3DE94B-4479-F349-BF13-482798A726EC}"/>
              </a:ext>
            </a:extLst>
          </p:cNvPr>
          <p:cNvSpPr txBox="1">
            <a:spLocks/>
          </p:cNvSpPr>
          <p:nvPr userDrawn="1"/>
        </p:nvSpPr>
        <p:spPr>
          <a:xfrm>
            <a:off x="834190" y="2534524"/>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Value Pillars</a:t>
            </a:r>
          </a:p>
        </p:txBody>
      </p:sp>
      <p:sp>
        <p:nvSpPr>
          <p:cNvPr id="33" name="Rectangle 32">
            <a:extLst>
              <a:ext uri="{FF2B5EF4-FFF2-40B4-BE49-F238E27FC236}">
                <a16:creationId xmlns:a16="http://schemas.microsoft.com/office/drawing/2014/main" id="{4887B228-04C0-954A-AEC4-60102237F288}"/>
              </a:ext>
            </a:extLst>
          </p:cNvPr>
          <p:cNvSpPr/>
          <p:nvPr userDrawn="1"/>
        </p:nvSpPr>
        <p:spPr>
          <a:xfrm>
            <a:off x="4719584"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Destination solution for your hybrid 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4" name="Rectangle 33">
            <a:extLst>
              <a:ext uri="{FF2B5EF4-FFF2-40B4-BE49-F238E27FC236}">
                <a16:creationId xmlns:a16="http://schemas.microsoft.com/office/drawing/2014/main" id="{0F4EB060-3F25-744C-8D3A-D3B422DE4D9C}"/>
              </a:ext>
            </a:extLst>
          </p:cNvPr>
          <p:cNvSpPr/>
          <p:nvPr userDrawn="1"/>
        </p:nvSpPr>
        <p:spPr>
          <a:xfrm>
            <a:off x="647797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Automated classification at scale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5" name="Rectangle 34">
            <a:extLst>
              <a:ext uri="{FF2B5EF4-FFF2-40B4-BE49-F238E27FC236}">
                <a16:creationId xmlns:a16="http://schemas.microsoft.com/office/drawing/2014/main" id="{71FA621E-BD14-DE4B-9AA7-D178E7E05064}"/>
              </a:ext>
            </a:extLst>
          </p:cNvPr>
          <p:cNvSpPr/>
          <p:nvPr userDrawn="1"/>
        </p:nvSpPr>
        <p:spPr>
          <a:xfrm>
            <a:off x="8229170"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Effortless discovery of trusted data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6" name="Rectangle 35">
            <a:extLst>
              <a:ext uri="{FF2B5EF4-FFF2-40B4-BE49-F238E27FC236}">
                <a16:creationId xmlns:a16="http://schemas.microsoft.com/office/drawing/2014/main" id="{A45045E3-F9BF-C14D-9AEF-6B568C28F99E}"/>
              </a:ext>
            </a:extLst>
          </p:cNvPr>
          <p:cNvSpPr/>
          <p:nvPr userDrawn="1"/>
        </p:nvSpPr>
        <p:spPr>
          <a:xfrm>
            <a:off x="2963793"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Overview of pillars </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7" name="Text Placeholder 3">
            <a:extLst>
              <a:ext uri="{FF2B5EF4-FFF2-40B4-BE49-F238E27FC236}">
                <a16:creationId xmlns:a16="http://schemas.microsoft.com/office/drawing/2014/main" id="{0DDA5100-27A6-524E-BBE0-DBB2E4E786BC}"/>
              </a:ext>
            </a:extLst>
          </p:cNvPr>
          <p:cNvSpPr txBox="1">
            <a:spLocks/>
          </p:cNvSpPr>
          <p:nvPr userDrawn="1"/>
        </p:nvSpPr>
        <p:spPr>
          <a:xfrm>
            <a:off x="834190" y="3481702"/>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Features Overview</a:t>
            </a:r>
          </a:p>
        </p:txBody>
      </p:sp>
      <p:sp>
        <p:nvSpPr>
          <p:cNvPr id="38" name="Rectangle 37">
            <a:extLst>
              <a:ext uri="{FF2B5EF4-FFF2-40B4-BE49-F238E27FC236}">
                <a16:creationId xmlns:a16="http://schemas.microsoft.com/office/drawing/2014/main" id="{4E71DA82-852D-A34B-87A8-490E3AEE9AB2}"/>
              </a:ext>
            </a:extLst>
          </p:cNvPr>
          <p:cNvSpPr/>
          <p:nvPr userDrawn="1"/>
        </p:nvSpPr>
        <p:spPr>
          <a:xfrm>
            <a:off x="4719584"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Map</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39" name="Rectangle 38">
            <a:extLst>
              <a:ext uri="{FF2B5EF4-FFF2-40B4-BE49-F238E27FC236}">
                <a16:creationId xmlns:a16="http://schemas.microsoft.com/office/drawing/2014/main" id="{5DC57995-E836-F34B-9552-3D434199EFE7}"/>
              </a:ext>
            </a:extLst>
          </p:cNvPr>
          <p:cNvSpPr/>
          <p:nvPr userDrawn="1"/>
        </p:nvSpPr>
        <p:spPr>
          <a:xfrm>
            <a:off x="647797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0" name="Rectangle 39">
            <a:extLst>
              <a:ext uri="{FF2B5EF4-FFF2-40B4-BE49-F238E27FC236}">
                <a16:creationId xmlns:a16="http://schemas.microsoft.com/office/drawing/2014/main" id="{CE8F7705-F040-2A42-B61E-305F9439C187}"/>
              </a:ext>
            </a:extLst>
          </p:cNvPr>
          <p:cNvSpPr/>
          <p:nvPr userDrawn="1"/>
        </p:nvSpPr>
        <p:spPr>
          <a:xfrm>
            <a:off x="8229170"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Estate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1" name="Rectangle 40">
            <a:extLst>
              <a:ext uri="{FF2B5EF4-FFF2-40B4-BE49-F238E27FC236}">
                <a16:creationId xmlns:a16="http://schemas.microsoft.com/office/drawing/2014/main" id="{30067876-BF57-C741-A41A-6FFA060C88FD}"/>
              </a:ext>
            </a:extLst>
          </p:cNvPr>
          <p:cNvSpPr/>
          <p:nvPr userDrawn="1"/>
        </p:nvSpPr>
        <p:spPr>
          <a:xfrm>
            <a:off x="2963793" y="3390646"/>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Data catalog, Data Map, and Data Insights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2" name="Text Placeholder 3">
            <a:extLst>
              <a:ext uri="{FF2B5EF4-FFF2-40B4-BE49-F238E27FC236}">
                <a16:creationId xmlns:a16="http://schemas.microsoft.com/office/drawing/2014/main" id="{3990EBFA-AF71-704F-B3BD-C794CB8565BE}"/>
              </a:ext>
            </a:extLst>
          </p:cNvPr>
          <p:cNvSpPr txBox="1">
            <a:spLocks/>
          </p:cNvSpPr>
          <p:nvPr userDrawn="1"/>
        </p:nvSpPr>
        <p:spPr>
          <a:xfrm>
            <a:off x="836537" y="4428881"/>
            <a:ext cx="170831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Unified data governance</a:t>
            </a:r>
          </a:p>
        </p:txBody>
      </p:sp>
      <p:sp>
        <p:nvSpPr>
          <p:cNvPr id="43" name="Text Placeholder 3">
            <a:extLst>
              <a:ext uri="{FF2B5EF4-FFF2-40B4-BE49-F238E27FC236}">
                <a16:creationId xmlns:a16="http://schemas.microsoft.com/office/drawing/2014/main" id="{0D7B0952-4346-4442-9CDF-FEA6BB599336}"/>
              </a:ext>
            </a:extLst>
          </p:cNvPr>
          <p:cNvSpPr txBox="1">
            <a:spLocks/>
          </p:cNvSpPr>
          <p:nvPr userDrawn="1"/>
        </p:nvSpPr>
        <p:spPr>
          <a:xfrm>
            <a:off x="836541" y="5373510"/>
            <a:ext cx="1705962" cy="625586"/>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spc="100">
                <a:solidFill>
                  <a:schemeClr val="bg1"/>
                </a:solidFill>
              </a:rPr>
              <a:t>Conclusion</a:t>
            </a:r>
          </a:p>
        </p:txBody>
      </p:sp>
      <p:sp>
        <p:nvSpPr>
          <p:cNvPr id="44" name="Rectangle 43">
            <a:extLst>
              <a:ext uri="{FF2B5EF4-FFF2-40B4-BE49-F238E27FC236}">
                <a16:creationId xmlns:a16="http://schemas.microsoft.com/office/drawing/2014/main" id="{C8FB0EFB-E460-3C4B-8D27-CEE5326DA0E8}"/>
              </a:ext>
            </a:extLst>
          </p:cNvPr>
          <p:cNvSpPr/>
          <p:nvPr userDrawn="1"/>
        </p:nvSpPr>
        <p:spPr>
          <a:xfrm>
            <a:off x="4719584"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5" name="Rectangle 44">
            <a:extLst>
              <a:ext uri="{FF2B5EF4-FFF2-40B4-BE49-F238E27FC236}">
                <a16:creationId xmlns:a16="http://schemas.microsoft.com/office/drawing/2014/main" id="{F706B475-6572-974A-AA48-7E45D5EA6F04}"/>
              </a:ext>
            </a:extLst>
          </p:cNvPr>
          <p:cNvSpPr/>
          <p:nvPr userDrawn="1"/>
        </p:nvSpPr>
        <p:spPr>
          <a:xfrm>
            <a:off x="647797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Power Platform</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6" name="Rectangle 45">
            <a:extLst>
              <a:ext uri="{FF2B5EF4-FFF2-40B4-BE49-F238E27FC236}">
                <a16:creationId xmlns:a16="http://schemas.microsoft.com/office/drawing/2014/main" id="{EA9DBEDD-C11A-344D-AB8B-CA250DACD34A}"/>
              </a:ext>
            </a:extLst>
          </p:cNvPr>
          <p:cNvSpPr/>
          <p:nvPr userDrawn="1"/>
        </p:nvSpPr>
        <p:spPr>
          <a:xfrm>
            <a:off x="8229170"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Microsoft 365</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7" name="Rectangle 46">
            <a:extLst>
              <a:ext uri="{FF2B5EF4-FFF2-40B4-BE49-F238E27FC236}">
                <a16:creationId xmlns:a16="http://schemas.microsoft.com/office/drawing/2014/main" id="{2ACAD7FD-D379-A748-B39B-6233EF700293}"/>
              </a:ext>
            </a:extLst>
          </p:cNvPr>
          <p:cNvSpPr/>
          <p:nvPr userDrawn="1"/>
        </p:nvSpPr>
        <p:spPr>
          <a:xfrm>
            <a:off x="2963793" y="4337825"/>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SQL Server</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8" name="Rectangle 47">
            <a:extLst>
              <a:ext uri="{FF2B5EF4-FFF2-40B4-BE49-F238E27FC236}">
                <a16:creationId xmlns:a16="http://schemas.microsoft.com/office/drawing/2014/main" id="{8AC5253D-9788-6848-B9FB-F9B614DAFFF3}"/>
              </a:ext>
            </a:extLst>
          </p:cNvPr>
          <p:cNvSpPr/>
          <p:nvPr userDrawn="1"/>
        </p:nvSpPr>
        <p:spPr>
          <a:xfrm>
            <a:off x="4719584"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Updates</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49" name="Rectangle 48">
            <a:extLst>
              <a:ext uri="{FF2B5EF4-FFF2-40B4-BE49-F238E27FC236}">
                <a16:creationId xmlns:a16="http://schemas.microsoft.com/office/drawing/2014/main" id="{57556122-D0DE-0E4D-AA19-7CADF7B103A7}"/>
              </a:ext>
            </a:extLst>
          </p:cNvPr>
          <p:cNvSpPr/>
          <p:nvPr userDrawn="1"/>
        </p:nvSpPr>
        <p:spPr>
          <a:xfrm>
            <a:off x="647797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CTA</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0" name="Rectangle 49">
            <a:extLst>
              <a:ext uri="{FF2B5EF4-FFF2-40B4-BE49-F238E27FC236}">
                <a16:creationId xmlns:a16="http://schemas.microsoft.com/office/drawing/2014/main" id="{F57D3451-E325-5E40-BB05-D141AE722BFD}"/>
              </a:ext>
            </a:extLst>
          </p:cNvPr>
          <p:cNvSpPr/>
          <p:nvPr userDrawn="1"/>
        </p:nvSpPr>
        <p:spPr>
          <a:xfrm>
            <a:off x="2963793" y="5282453"/>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Azure Purview in Public Preview</a:t>
            </a:r>
            <a:endParaRPr lang="en-US" sz="1200" b="1" spc="50">
              <a:solidFill>
                <a:schemeClr val="bg2"/>
              </a:solidFill>
              <a:latin typeface="Segoe UI Semibold" panose="020B0502040204020203" pitchFamily="34" charset="0"/>
              <a:cs typeface="Segoe UI Semibold" panose="020B0502040204020203" pitchFamily="34" charset="0"/>
            </a:endParaRPr>
          </a:p>
        </p:txBody>
      </p:sp>
      <p:sp>
        <p:nvSpPr>
          <p:cNvPr id="51" name="Rectangle 50">
            <a:extLst>
              <a:ext uri="{FF2B5EF4-FFF2-40B4-BE49-F238E27FC236}">
                <a16:creationId xmlns:a16="http://schemas.microsoft.com/office/drawing/2014/main" id="{56E235A8-4E8E-8D41-9DCF-730A5B2977E9}"/>
              </a:ext>
            </a:extLst>
          </p:cNvPr>
          <p:cNvSpPr/>
          <p:nvPr userDrawn="1"/>
        </p:nvSpPr>
        <p:spPr>
          <a:xfrm>
            <a:off x="9980366" y="2443467"/>
            <a:ext cx="1591454" cy="807700"/>
          </a:xfrm>
          <a:prstGeom prst="rect">
            <a:avLst/>
          </a:prstGeom>
          <a:solidFill>
            <a:schemeClr val="tx1">
              <a:lumMod val="65000"/>
              <a:lumOff val="35000"/>
              <a:alpha val="7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10000"/>
              </a:lnSpc>
            </a:pPr>
            <a:r>
              <a:rPr lang="en-US" sz="1200" b="1" spc="50">
                <a:latin typeface="Segoe UI Semibold" panose="020B0502040204020203" pitchFamily="34" charset="0"/>
                <a:cs typeface="Segoe UI Semibold" panose="020B0502040204020203" pitchFamily="34" charset="0"/>
              </a:rPr>
              <a:t>Strategic insight into sensitive data</a:t>
            </a:r>
            <a:endParaRPr lang="en-US" sz="1200" b="1" spc="50">
              <a:solidFill>
                <a:schemeClr val="bg2"/>
              </a:solidFill>
              <a:latin typeface="Segoe UI Semibold" panose="020B0502040204020203" pitchFamily="34" charset="0"/>
              <a:cs typeface="Segoe UI Semibold" panose="020B0502040204020203" pitchFamily="34" charset="0"/>
            </a:endParaRPr>
          </a:p>
        </p:txBody>
      </p:sp>
      <p:cxnSp>
        <p:nvCxnSpPr>
          <p:cNvPr id="52" name="Straight Connector 51">
            <a:extLst>
              <a:ext uri="{FF2B5EF4-FFF2-40B4-BE49-F238E27FC236}">
                <a16:creationId xmlns:a16="http://schemas.microsoft.com/office/drawing/2014/main" id="{E2268A02-617B-F840-9CA9-BCF43CD23A13}"/>
              </a:ext>
            </a:extLst>
          </p:cNvPr>
          <p:cNvCxnSpPr>
            <a:cxnSpLocks/>
            <a:stCxn id="31" idx="1"/>
          </p:cNvCxnSpPr>
          <p:nvPr userDrawn="1"/>
        </p:nvCxnSpPr>
        <p:spPr>
          <a:xfrm flipH="1">
            <a:off x="2542501" y="190077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555365B-D24D-2C45-87E5-AC57BE45584E}"/>
              </a:ext>
            </a:extLst>
          </p:cNvPr>
          <p:cNvCxnSpPr>
            <a:cxnSpLocks/>
          </p:cNvCxnSpPr>
          <p:nvPr userDrawn="1"/>
        </p:nvCxnSpPr>
        <p:spPr>
          <a:xfrm flipH="1">
            <a:off x="2542501" y="2847317"/>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9D74A1C-794A-254C-B7D3-8C2D8C7B56BB}"/>
              </a:ext>
            </a:extLst>
          </p:cNvPr>
          <p:cNvCxnSpPr>
            <a:cxnSpLocks/>
          </p:cNvCxnSpPr>
          <p:nvPr userDrawn="1"/>
        </p:nvCxnSpPr>
        <p:spPr>
          <a:xfrm flipH="1">
            <a:off x="2542501" y="3794496"/>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58E49049-9227-E04E-B085-EB297690FFCC}"/>
              </a:ext>
            </a:extLst>
          </p:cNvPr>
          <p:cNvCxnSpPr>
            <a:cxnSpLocks/>
          </p:cNvCxnSpPr>
          <p:nvPr userDrawn="1"/>
        </p:nvCxnSpPr>
        <p:spPr>
          <a:xfrm flipH="1">
            <a:off x="2542501" y="4741675"/>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092246B-91C3-B54D-A098-EA962E6D0635}"/>
              </a:ext>
            </a:extLst>
          </p:cNvPr>
          <p:cNvCxnSpPr>
            <a:cxnSpLocks/>
          </p:cNvCxnSpPr>
          <p:nvPr userDrawn="1"/>
        </p:nvCxnSpPr>
        <p:spPr>
          <a:xfrm flipH="1">
            <a:off x="2542501" y="5686303"/>
            <a:ext cx="421292"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itle 1">
            <a:extLst>
              <a:ext uri="{FF2B5EF4-FFF2-40B4-BE49-F238E27FC236}">
                <a16:creationId xmlns:a16="http://schemas.microsoft.com/office/drawing/2014/main" id="{F0A36858-4C69-2543-9FD6-B3D9EA482537}"/>
              </a:ext>
            </a:extLst>
          </p:cNvPr>
          <p:cNvSpPr>
            <a:spLocks noGrp="1"/>
          </p:cNvSpPr>
          <p:nvPr>
            <p:ph type="title" hasCustomPrompt="1"/>
          </p:nvPr>
        </p:nvSpPr>
        <p:spPr>
          <a:xfrm>
            <a:off x="1671918" y="597476"/>
            <a:ext cx="8848164" cy="686163"/>
          </a:xfrm>
        </p:spPr>
        <p:txBody>
          <a:bodyPr anchor="t">
            <a:normAutofit/>
          </a:bodyPr>
          <a:lstStyle>
            <a:lvl1pPr algn="ctr">
              <a:defRPr sz="3600" b="1" i="0">
                <a:solidFill>
                  <a:schemeClr val="bg1"/>
                </a:solidFill>
                <a:latin typeface="Segoe UI Semibold" panose="020B0502040204020203" pitchFamily="34" charset="0"/>
                <a:cs typeface="Segoe UI Semibold" panose="020B0502040204020203" pitchFamily="34" charset="0"/>
              </a:defRPr>
            </a:lvl1pPr>
          </a:lstStyle>
          <a:p>
            <a:r>
              <a:rPr lang="en-US"/>
              <a:t>Table of Contents </a:t>
            </a:r>
          </a:p>
        </p:txBody>
      </p:sp>
    </p:spTree>
    <p:extLst>
      <p:ext uri="{BB962C8B-B14F-4D97-AF65-F5344CB8AC3E}">
        <p14:creationId xmlns:p14="http://schemas.microsoft.com/office/powerpoint/2010/main" val="177381158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7" y="3690602"/>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150354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901966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6"/>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68745845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41055898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233851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4" y="5853282"/>
            <a:ext cx="11314110"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93881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1"/>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2017714"/>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6" y="0"/>
            <a:ext cx="6588125" cy="430901"/>
          </a:xfrm>
        </p:spPr>
        <p:txBody>
          <a:bodyPr/>
          <a:lstStyle/>
          <a:p>
            <a:endParaRPr lang="en-US"/>
          </a:p>
        </p:txBody>
      </p:sp>
    </p:spTree>
    <p:extLst>
      <p:ext uri="{BB962C8B-B14F-4D97-AF65-F5344CB8AC3E}">
        <p14:creationId xmlns:p14="http://schemas.microsoft.com/office/powerpoint/2010/main" val="31679294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5"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0" y="0"/>
            <a:ext cx="6588125" cy="430901"/>
          </a:xfrm>
        </p:spPr>
        <p:txBody>
          <a:bodyPr/>
          <a:lstStyle/>
          <a:p>
            <a:endParaRPr lang="en-US"/>
          </a:p>
        </p:txBody>
      </p:sp>
    </p:spTree>
    <p:extLst>
      <p:ext uri="{BB962C8B-B14F-4D97-AF65-F5344CB8AC3E}">
        <p14:creationId xmlns:p14="http://schemas.microsoft.com/office/powerpoint/2010/main" val="4895142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4"/>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13384442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80"/>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3" y="1658680"/>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2"/>
            <a:ext cx="7413116" cy="535514"/>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80"/>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7" y="6443701"/>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Tree>
    <p:extLst>
      <p:ext uri="{BB962C8B-B14F-4D97-AF65-F5344CB8AC3E}">
        <p14:creationId xmlns:p14="http://schemas.microsoft.com/office/powerpoint/2010/main" val="784501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139E0A6-7F16-254D-8711-44FC2E3FF653}"/>
              </a:ext>
            </a:extLst>
          </p:cNvPr>
          <p:cNvSpPr/>
          <p:nvPr userDrawn="1"/>
        </p:nvSpPr>
        <p:spPr>
          <a:xfrm>
            <a:off x="0" y="0"/>
            <a:ext cx="6096002" cy="6857999"/>
          </a:xfrm>
          <a:prstGeom prst="rect">
            <a:avLst/>
          </a:prstGeom>
          <a:solidFill>
            <a:srgbClr val="EBEB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BEBEB"/>
              </a:solidFill>
            </a:endParaRPr>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sp>
        <p:nvSpPr>
          <p:cNvPr id="44" name="Content Placeholder 7">
            <a:extLst>
              <a:ext uri="{FF2B5EF4-FFF2-40B4-BE49-F238E27FC236}">
                <a16:creationId xmlns:a16="http://schemas.microsoft.com/office/drawing/2014/main" id="{90D8B6D7-B082-C348-AB2B-3EBACB7311E0}"/>
              </a:ext>
            </a:extLst>
          </p:cNvPr>
          <p:cNvSpPr>
            <a:spLocks noGrp="1"/>
          </p:cNvSpPr>
          <p:nvPr>
            <p:ph sz="quarter" idx="19"/>
          </p:nvPr>
        </p:nvSpPr>
        <p:spPr>
          <a:xfrm>
            <a:off x="6799523" y="861237"/>
            <a:ext cx="4688956" cy="5044240"/>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cxnSp>
        <p:nvCxnSpPr>
          <p:cNvPr id="45" name="Straight Connector 44">
            <a:extLst>
              <a:ext uri="{FF2B5EF4-FFF2-40B4-BE49-F238E27FC236}">
                <a16:creationId xmlns:a16="http://schemas.microsoft.com/office/drawing/2014/main" id="{7D10B101-2B8C-784A-B5C8-39DFCD113456}"/>
              </a:ext>
            </a:extLst>
          </p:cNvPr>
          <p:cNvCxnSpPr>
            <a:cxnSpLocks/>
          </p:cNvCxnSpPr>
          <p:nvPr userDrawn="1"/>
        </p:nvCxnSpPr>
        <p:spPr>
          <a:xfrm>
            <a:off x="542262" y="3977710"/>
            <a:ext cx="47952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4" name="Content Placeholder 7">
            <a:extLst>
              <a:ext uri="{FF2B5EF4-FFF2-40B4-BE49-F238E27FC236}">
                <a16:creationId xmlns:a16="http://schemas.microsoft.com/office/drawing/2014/main" id="{A9AC6C92-DA1E-EB47-98E1-7F5500F016A0}"/>
              </a:ext>
            </a:extLst>
          </p:cNvPr>
          <p:cNvSpPr>
            <a:spLocks noGrp="1"/>
          </p:cNvSpPr>
          <p:nvPr>
            <p:ph sz="quarter" idx="20" hasCustomPrompt="1"/>
          </p:nvPr>
        </p:nvSpPr>
        <p:spPr>
          <a:xfrm>
            <a:off x="542262" y="4367158"/>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66" name="Content Placeholder 7">
            <a:extLst>
              <a:ext uri="{FF2B5EF4-FFF2-40B4-BE49-F238E27FC236}">
                <a16:creationId xmlns:a16="http://schemas.microsoft.com/office/drawing/2014/main" id="{A8024EC2-3855-F348-B5B6-C9BE3C089F25}"/>
              </a:ext>
            </a:extLst>
          </p:cNvPr>
          <p:cNvSpPr>
            <a:spLocks noGrp="1"/>
          </p:cNvSpPr>
          <p:nvPr>
            <p:ph sz="quarter" idx="21" hasCustomPrompt="1"/>
          </p:nvPr>
        </p:nvSpPr>
        <p:spPr>
          <a:xfrm>
            <a:off x="2106414" y="4367469"/>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13006" y="6373463"/>
            <a:ext cx="1078992" cy="484537"/>
          </a:xfrm>
          <a:prstGeom prst="rect">
            <a:avLst/>
          </a:prstGeom>
        </p:spPr>
      </p:pic>
      <p:sp>
        <p:nvSpPr>
          <p:cNvPr id="14" name="Content Placeholder 7">
            <a:extLst>
              <a:ext uri="{FF2B5EF4-FFF2-40B4-BE49-F238E27FC236}">
                <a16:creationId xmlns:a16="http://schemas.microsoft.com/office/drawing/2014/main" id="{B817C885-9EE0-9749-92FF-085149F1E3D2}"/>
              </a:ext>
            </a:extLst>
          </p:cNvPr>
          <p:cNvSpPr>
            <a:spLocks noGrp="1"/>
          </p:cNvSpPr>
          <p:nvPr>
            <p:ph sz="quarter" idx="22" hasCustomPrompt="1"/>
          </p:nvPr>
        </p:nvSpPr>
        <p:spPr>
          <a:xfrm>
            <a:off x="542262" y="2275220"/>
            <a:ext cx="1233375" cy="1312867"/>
          </a:xfrm>
        </p:spPr>
        <p:txBody>
          <a:bodyPr anchor="ctr">
            <a:noAutofit/>
          </a:bodyPr>
          <a:lstStyle>
            <a:lvl1pPr marL="0" indent="0">
              <a:lnSpc>
                <a:spcPct val="100000"/>
              </a:lnSpc>
              <a:buNone/>
              <a:defRPr sz="3200" b="1" i="0">
                <a:solidFill>
                  <a:srgbClr val="0078D4"/>
                </a:solidFill>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420k</a:t>
            </a:r>
          </a:p>
        </p:txBody>
      </p:sp>
      <p:sp>
        <p:nvSpPr>
          <p:cNvPr id="15" name="Content Placeholder 7">
            <a:extLst>
              <a:ext uri="{FF2B5EF4-FFF2-40B4-BE49-F238E27FC236}">
                <a16:creationId xmlns:a16="http://schemas.microsoft.com/office/drawing/2014/main" id="{592965C3-154F-E947-A46E-BA3D594E5F3F}"/>
              </a:ext>
            </a:extLst>
          </p:cNvPr>
          <p:cNvSpPr>
            <a:spLocks noGrp="1"/>
          </p:cNvSpPr>
          <p:nvPr>
            <p:ph sz="quarter" idx="23" hasCustomPrompt="1"/>
          </p:nvPr>
        </p:nvSpPr>
        <p:spPr>
          <a:xfrm>
            <a:off x="2106414" y="2275531"/>
            <a:ext cx="3231117" cy="1312169"/>
          </a:xfrm>
        </p:spPr>
        <p:txBody>
          <a:bodyPr anchor="ctr">
            <a:noAutofit/>
          </a:bodyPr>
          <a:lstStyle>
            <a:lvl1pPr marL="0" indent="0">
              <a:lnSpc>
                <a:spcPct val="100000"/>
              </a:lnSpc>
              <a:buNone/>
              <a:defRPr sz="1400" b="1" i="0">
                <a:latin typeface="Segoe UI Semibold" panose="020B0502040204020203" pitchFamily="34" charset="0"/>
                <a:cs typeface="Segoe UI Semibold"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Stat Title Here</a:t>
            </a:r>
          </a:p>
        </p:txBody>
      </p:sp>
    </p:spTree>
    <p:extLst>
      <p:ext uri="{BB962C8B-B14F-4D97-AF65-F5344CB8AC3E}">
        <p14:creationId xmlns:p14="http://schemas.microsoft.com/office/powerpoint/2010/main" val="291435175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70" y="2017714"/>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1" y="4101473"/>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390924362"/>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8795167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96688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278">
              <a:spcBef>
                <a:spcPts val="1800"/>
              </a:spcBef>
              <a:buNone/>
              <a:defRPr sz="2000">
                <a:solidFill>
                  <a:schemeClr val="accent1"/>
                </a:solidFill>
                <a:latin typeface="+mj-lt"/>
              </a:defRPr>
            </a:lvl1pPr>
            <a:lvl2pPr marL="0" indent="0" algn="ctr" defTabSz="114278">
              <a:spcBef>
                <a:spcPts val="600"/>
              </a:spcBef>
              <a:spcAft>
                <a:spcPts val="0"/>
              </a:spcAft>
              <a:buNone/>
              <a:defRPr sz="1400" b="1"/>
            </a:lvl2pPr>
            <a:lvl3pPr marL="0" indent="0" algn="ctr" defTabSz="114278">
              <a:spcBef>
                <a:spcPts val="0"/>
              </a:spcBef>
              <a:spcAft>
                <a:spcPts val="0"/>
              </a:spcAft>
              <a:buFont typeface="Arial" panose="020B0604020202020204" pitchFamily="34" charset="0"/>
              <a:buNone/>
              <a:defRPr sz="1400" i="0"/>
            </a:lvl3pPr>
            <a:lvl4pPr marL="0" indent="0" algn="ctr" defTabSz="114278">
              <a:spcBef>
                <a:spcPts val="0"/>
              </a:spcBef>
              <a:spcAft>
                <a:spcPts val="0"/>
              </a:spcAft>
              <a:buFont typeface="Arial" panose="020B0604020202020204" pitchFamily="34" charset="0"/>
              <a:buNone/>
              <a:defRPr sz="1200" b="0" i="1"/>
            </a:lvl4pPr>
            <a:lvl5pPr marL="0" indent="0" algn="ctr" defTabSz="114278">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4540875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86090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67713691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710288651"/>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3"/>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29491188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1251287"/>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0941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9602739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slid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4795283" cy="686163"/>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Title Here</a:t>
            </a:r>
          </a:p>
        </p:txBody>
      </p:sp>
      <p:pic>
        <p:nvPicPr>
          <p:cNvPr id="3" name="Picture 2" descr="A picture containing drawing&#10;&#10;Description automatically generated">
            <a:extLst>
              <a:ext uri="{FF2B5EF4-FFF2-40B4-BE49-F238E27FC236}">
                <a16:creationId xmlns:a16="http://schemas.microsoft.com/office/drawing/2014/main" id="{0A2A535C-93D0-C64D-A7BD-E7D01FA91C6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3938845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4"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2811444"/>
            <a:ext cx="5507733" cy="1852815"/>
          </a:xfrm>
        </p:spPr>
        <p:txBody>
          <a:bodyPr anchor="t"/>
          <a:lstStyle>
            <a:lvl1pPr marL="0" indent="0" algn="l" defTabSz="114278">
              <a:spcBef>
                <a:spcPts val="1800"/>
              </a:spcBef>
              <a:spcAft>
                <a:spcPts val="1200"/>
              </a:spcAft>
              <a:buNone/>
              <a:defRPr sz="2400">
                <a:solidFill>
                  <a:schemeClr val="accent2"/>
                </a:solidFill>
                <a:latin typeface="+mj-lt"/>
              </a:defRPr>
            </a:lvl1pPr>
            <a:lvl2pPr marL="0" indent="0" algn="l" defTabSz="114278">
              <a:spcAft>
                <a:spcPts val="600"/>
              </a:spcAft>
              <a:buClr>
                <a:schemeClr val="accent1"/>
              </a:buClr>
              <a:buFont typeface="Arial" panose="020B0604020202020204" pitchFamily="34" charset="0"/>
              <a:buNone/>
              <a:defRPr sz="1600"/>
            </a:lvl2pPr>
            <a:lvl3pPr marL="0" indent="0" algn="l" defTabSz="114278">
              <a:spcAft>
                <a:spcPts val="600"/>
              </a:spcAft>
              <a:buClr>
                <a:schemeClr val="accent1"/>
              </a:buClr>
              <a:buFont typeface="Arial" panose="020B0604020202020204" pitchFamily="34" charset="0"/>
              <a:buNone/>
              <a:defRPr sz="1800" b="1"/>
            </a:lvl3pPr>
            <a:lvl4pPr marL="0" indent="0" algn="l" defTabSz="114278">
              <a:spcAft>
                <a:spcPts val="0"/>
              </a:spcAft>
              <a:buClr>
                <a:schemeClr val="accent1"/>
              </a:buClr>
              <a:buFont typeface="Arial" panose="020B0604020202020204" pitchFamily="34" charset="0"/>
              <a:buNone/>
              <a:defRPr sz="1600" b="1"/>
            </a:lvl4pPr>
            <a:lvl5pPr marL="0" indent="0" algn="l" defTabSz="114278">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641475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9"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120095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3311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9573366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4" y="1187644"/>
            <a:ext cx="11655078"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298891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4"/>
            <a:ext cx="11653834" cy="875005"/>
          </a:xfrm>
        </p:spPr>
        <p:txBody>
          <a:bodyPr/>
          <a:lstStyle>
            <a:lvl1pPr>
              <a:defRPr sz="5685">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40" y="2546469"/>
            <a:ext cx="7171399" cy="362123"/>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906303577"/>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1"/>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1"/>
            <a:ext cx="12192000" cy="430901"/>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11249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334365111"/>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6"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7" y="930257"/>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7" y="527315"/>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6"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7" y="2947712"/>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7" y="2544770"/>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9"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60" y="2947712"/>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60" y="2544770"/>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1"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2" y="4665042"/>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2" y="4262100"/>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8"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9" y="4665042"/>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9" y="4262100"/>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8"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9" y="6100437"/>
            <a:ext cx="2138339" cy="601662"/>
          </a:xfrm>
        </p:spPr>
        <p:txBody>
          <a:bodyPr>
            <a:noAutofit/>
          </a:bodyPr>
          <a:lstStyle>
            <a:lvl1pPr marL="0" indent="0" algn="l">
              <a:buNone/>
              <a:defRPr sz="1100">
                <a:solidFill>
                  <a:schemeClr val="tx1"/>
                </a:solidFill>
              </a:defRPr>
            </a:lvl1pPr>
            <a:lvl2pPr marL="457112" indent="0">
              <a:buNone/>
              <a:defRPr sz="1100"/>
            </a:lvl2pPr>
            <a:lvl3pPr marL="914225" indent="0">
              <a:buNone/>
              <a:defRPr sz="1100"/>
            </a:lvl3pPr>
            <a:lvl4pPr marL="1371337" indent="0">
              <a:buNone/>
              <a:defRPr sz="1100"/>
            </a:lvl4pPr>
            <a:lvl5pPr marL="1828449"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9" y="5697495"/>
            <a:ext cx="2138339" cy="299767"/>
          </a:xfrm>
        </p:spPr>
        <p:txBody>
          <a:bodyPr>
            <a:noAutofit/>
          </a:bodyPr>
          <a:lstStyle>
            <a:lvl1pPr marL="0" indent="0" algn="l">
              <a:lnSpc>
                <a:spcPct val="100000"/>
              </a:lnSpc>
              <a:spcBef>
                <a:spcPts val="0"/>
              </a:spcBef>
              <a:buNone/>
              <a:defRPr sz="1800" b="1">
                <a:latin typeface="+mj-lt"/>
              </a:defRPr>
            </a:lvl1pPr>
            <a:lvl2pPr marL="457112" indent="0">
              <a:buNone/>
              <a:defRPr sz="1800"/>
            </a:lvl2pPr>
            <a:lvl3pPr marL="914225" indent="0">
              <a:buNone/>
              <a:defRPr sz="1800"/>
            </a:lvl3pPr>
            <a:lvl4pPr marL="1371337" indent="0">
              <a:buNone/>
              <a:defRPr sz="1800"/>
            </a:lvl4pPr>
            <a:lvl5pPr marL="1828449"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9" y="457200"/>
            <a:ext cx="6096001" cy="554061"/>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3559878911"/>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0309" y="1"/>
            <a:ext cx="3273053" cy="1082742"/>
          </a:xfrm>
          <a:prstGeom prst="rect">
            <a:avLst/>
          </a:prstGeom>
        </p:spPr>
      </p:pic>
    </p:spTree>
    <p:extLst>
      <p:ext uri="{BB962C8B-B14F-4D97-AF65-F5344CB8AC3E}">
        <p14:creationId xmlns:p14="http://schemas.microsoft.com/office/powerpoint/2010/main" val="26008077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pic>
        <p:nvPicPr>
          <p:cNvPr id="9" name="Picture 8" descr="A picture containing computer, desk, monitor, indoor&#10;&#10;Description automatically generated">
            <a:extLst>
              <a:ext uri="{FF2B5EF4-FFF2-40B4-BE49-F238E27FC236}">
                <a16:creationId xmlns:a16="http://schemas.microsoft.com/office/drawing/2014/main" id="{FD4D7090-4549-8949-B581-118432B460F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7999"/>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13006" y="6373463"/>
            <a:ext cx="1078992" cy="484537"/>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5346700" y="1073150"/>
            <a:ext cx="5321300" cy="3556000"/>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9800504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1728870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22292965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34805" y="2540313"/>
            <a:ext cx="9401560"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28247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4"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643671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lvl="0"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429545" y="437137"/>
            <a:ext cx="896425" cy="190218"/>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48974" y="2540313"/>
            <a:ext cx="7028471" cy="1793104"/>
          </a:xfrm>
          <a:noFill/>
        </p:spPr>
        <p:txBody>
          <a:bodyPr lIns="0" tIns="0" rIns="0" bIns="182880" anchor="b" anchorCtr="0"/>
          <a:lstStyle>
            <a:lvl1pPr>
              <a:defRPr sz="5293" strike="noStrike" spc="-147"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48976" y="4342825"/>
            <a:ext cx="6107853" cy="945435"/>
          </a:xfrm>
          <a:noFill/>
        </p:spPr>
        <p:txBody>
          <a:bodyPr lIns="0" tIns="0" rIns="0" bIns="0">
            <a:noAutofit/>
          </a:bodyPr>
          <a:lstStyle>
            <a:lvl1pPr marL="0" indent="0">
              <a:lnSpc>
                <a:spcPct val="100000"/>
              </a:lnSpc>
              <a:spcBef>
                <a:spcPts val="0"/>
              </a:spcBef>
              <a:spcAft>
                <a:spcPts val="0"/>
              </a:spcAft>
              <a:buNone/>
              <a:defRPr sz="1765"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303093" y="438570"/>
            <a:ext cx="460226" cy="126324"/>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308205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60897" y="1189289"/>
            <a:ext cx="3621494" cy="454391"/>
          </a:xfrm>
        </p:spPr>
        <p:txBody>
          <a:bodyPr lIns="0" tIns="0" rIns="0" bIns="0"/>
          <a:lstStyle>
            <a:lvl1pPr>
              <a:defRPr sz="1765"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360897" y="1646473"/>
            <a:ext cx="3621494" cy="3289228"/>
          </a:xfrm>
        </p:spPr>
        <p:txBody>
          <a:bodyPr wrap="square" lIns="0" tIns="0" rIns="0" bIns="0">
            <a:noAutofit/>
          </a:bodyPr>
          <a:lstStyle>
            <a:lvl1pPr marL="0" marR="0" indent="0" algn="l" defTabSz="507233" rtl="0" eaLnBrk="1" fontAlgn="auto" latinLnBrk="0" hangingPunct="1">
              <a:lnSpc>
                <a:spcPct val="100000"/>
              </a:lnSpc>
              <a:spcBef>
                <a:spcPts val="0"/>
              </a:spcBef>
              <a:spcAft>
                <a:spcPts val="882"/>
              </a:spcAft>
              <a:buClrTx/>
              <a:buSzPct val="90000"/>
              <a:buFont typeface="Wingdings" panose="05000000000000000000" pitchFamily="2" charset="2"/>
              <a:buNone/>
              <a:tabLst/>
              <a:defRPr sz="1765" spc="0" baseline="0">
                <a:solidFill>
                  <a:schemeClr val="tx2"/>
                </a:solidFill>
                <a:latin typeface="+mn-lt"/>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spTree>
    <p:extLst>
      <p:ext uri="{BB962C8B-B14F-4D97-AF65-F5344CB8AC3E}">
        <p14:creationId xmlns:p14="http://schemas.microsoft.com/office/powerpoint/2010/main" val="164045065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3"/>
            <a:ext cx="11339774" cy="947824"/>
          </a:xfrm>
        </p:spPr>
        <p:txBody>
          <a:bodyPr wrap="square" lIns="0" tIns="0" rIns="0" bIns="0">
            <a:spAutoFit/>
          </a:bodyPr>
          <a:lstStyle>
            <a:lvl1pPr marL="0" marR="0" indent="0" algn="l" defTabSz="914192" rtl="0" eaLnBrk="1" fontAlgn="auto" latinLnBrk="0" hangingPunct="1">
              <a:lnSpc>
                <a:spcPct val="110000"/>
              </a:lnSpc>
              <a:spcBef>
                <a:spcPts val="0"/>
              </a:spcBef>
              <a:spcAft>
                <a:spcPts val="600"/>
              </a:spcAft>
              <a:buClrTx/>
              <a:buSzPct val="90000"/>
              <a:buFont typeface="Wingdings" panose="05000000000000000000" pitchFamily="2" charset="2"/>
              <a:buNone/>
              <a:tabLst/>
              <a:defRPr lang="en-US" sz="1800" b="0" i="0" kern="1200" spc="0" baseline="0" dirty="0">
                <a:solidFill>
                  <a:srgbClr val="000000"/>
                </a:solidFill>
                <a:latin typeface="+mj-lt"/>
                <a:ea typeface="+mn-ea"/>
                <a:cs typeface="+mn-cs"/>
              </a:defRPr>
            </a:lvl1pPr>
            <a:lvl2pPr marL="0" indent="0">
              <a:lnSpc>
                <a:spcPct val="110000"/>
              </a:lnSpc>
              <a:spcBef>
                <a:spcPts val="0"/>
              </a:spcBef>
              <a:spcAft>
                <a:spcPts val="600"/>
              </a:spcAft>
              <a:buNone/>
              <a:defRPr sz="1600">
                <a:solidFill>
                  <a:srgbClr val="000000"/>
                </a:solidFill>
              </a:defRPr>
            </a:lvl2pPr>
            <a:lvl3pPr marL="0" indent="0">
              <a:lnSpc>
                <a:spcPct val="110000"/>
              </a:lnSpc>
              <a:spcBef>
                <a:spcPts val="0"/>
              </a:spcBef>
              <a:spcAft>
                <a:spcPts val="600"/>
              </a:spcAft>
              <a:buNone/>
              <a:defRPr sz="1400">
                <a:solidFill>
                  <a:srgbClr val="000000"/>
                </a:solidFill>
                <a:latin typeface="+mn-lt"/>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34pt</a:t>
            </a:r>
          </a:p>
        </p:txBody>
      </p:sp>
    </p:spTree>
    <p:extLst>
      <p:ext uri="{BB962C8B-B14F-4D97-AF65-F5344CB8AC3E}">
        <p14:creationId xmlns:p14="http://schemas.microsoft.com/office/powerpoint/2010/main" val="115264530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0573"/>
            <a:ext cx="11339774" cy="1118640"/>
          </a:xfrm>
        </p:spPr>
        <p:txBody>
          <a:bodyPr wrap="square" lIns="0" tIns="0" rIns="0" bIns="0">
            <a:spAutoFit/>
          </a:bodyPr>
          <a:lstStyle>
            <a:lvl1pPr marL="280067" indent="-280067">
              <a:lnSpc>
                <a:spcPct val="100000"/>
              </a:lnSpc>
              <a:spcBef>
                <a:spcPts val="0"/>
              </a:spcBef>
              <a:spcAft>
                <a:spcPts val="1371"/>
              </a:spcAft>
              <a:buFont typeface="Arial" panose="020B0604020202020204" pitchFamily="34" charset="0"/>
              <a:buChar char="•"/>
              <a:defRPr sz="1800" b="0" i="0">
                <a:solidFill>
                  <a:srgbClr val="000000"/>
                </a:solidFill>
                <a:latin typeface="+mj-lt"/>
              </a:defRPr>
            </a:lvl1pPr>
            <a:lvl2pPr marL="504120" indent="-280067">
              <a:lnSpc>
                <a:spcPct val="100000"/>
              </a:lnSpc>
              <a:spcBef>
                <a:spcPts val="0"/>
              </a:spcBef>
              <a:spcAft>
                <a:spcPts val="1371"/>
              </a:spcAft>
              <a:buFont typeface="Arial" panose="020B0604020202020204" pitchFamily="34" charset="0"/>
              <a:buChar char="•"/>
              <a:defRPr sz="1600">
                <a:solidFill>
                  <a:srgbClr val="000000"/>
                </a:solidFill>
              </a:defRPr>
            </a:lvl2pPr>
            <a:lvl3pPr marL="728174" indent="-280067">
              <a:lnSpc>
                <a:spcPct val="100000"/>
              </a:lnSpc>
              <a:spcBef>
                <a:spcPts val="0"/>
              </a:spcBef>
              <a:spcAft>
                <a:spcPts val="1371"/>
              </a:spcAft>
              <a:buFont typeface="Arial" panose="020B0604020202020204" pitchFamily="34" charset="0"/>
              <a:buChar char="•"/>
              <a:defRPr sz="1400">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16pt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sz="3400">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832126570"/>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111006902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24691"/>
            <a:ext cx="11339774" cy="830997"/>
          </a:xfrm>
        </p:spPr>
        <p:txBody>
          <a:bodyPr wrap="square" lIns="0" tIns="0" rIns="0" bIns="0">
            <a:spAutoFit/>
          </a:bodyPr>
          <a:lstStyle>
            <a:lvl1pPr marL="0" indent="0">
              <a:lnSpc>
                <a:spcPct val="100000"/>
              </a:lnSpc>
              <a:spcBef>
                <a:spcPts val="0"/>
              </a:spcBef>
              <a:spcAft>
                <a:spcPts val="1371"/>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90"/>
            <a:ext cx="3630521"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3290"/>
            <a:ext cx="3623050" cy="2602491"/>
          </a:xfrm>
        </p:spPr>
        <p:txBody>
          <a:bodyPr lIns="0" tIns="0" rIns="0" bIns="0">
            <a:noAutofit/>
          </a:bodyPr>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3292"/>
            <a:ext cx="3630521" cy="2649187"/>
          </a:xfrm>
        </p:spPr>
        <p:txBody>
          <a:bodyPr lIns="0" tIns="0" rIns="0" bIns="0"/>
          <a:lstStyle>
            <a:lvl1pPr marL="0" indent="0">
              <a:lnSpc>
                <a:spcPct val="100000"/>
              </a:lnSpc>
              <a:spcBef>
                <a:spcPts val="0"/>
              </a:spcBef>
              <a:spcAft>
                <a:spcPts val="882"/>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882"/>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06776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6_Title and Content">
    <p:bg>
      <p:bgPr>
        <a:gradFill>
          <a:gsLst>
            <a:gs pos="0">
              <a:schemeClr val="bg1"/>
            </a:gs>
            <a:gs pos="55000">
              <a:srgbClr val="EAECEB"/>
            </a:gs>
            <a:gs pos="100000">
              <a:srgbClr val="CBCBCB"/>
            </a:gs>
          </a:gsLst>
          <a:lin ang="5400000" scaled="1"/>
        </a:gra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BEA2773-6FF0-6D45-82A5-5A0A8E92B966}"/>
              </a:ext>
            </a:extLst>
          </p:cNvPr>
          <p:cNvGrpSpPr/>
          <p:nvPr userDrawn="1"/>
        </p:nvGrpSpPr>
        <p:grpSpPr>
          <a:xfrm>
            <a:off x="311991" y="847898"/>
            <a:ext cx="6177231" cy="4963501"/>
            <a:chOff x="207817" y="847898"/>
            <a:chExt cx="6177231" cy="4963501"/>
          </a:xfrm>
        </p:grpSpPr>
        <p:pic>
          <p:nvPicPr>
            <p:cNvPr id="10" name="Picture 9">
              <a:extLst>
                <a:ext uri="{FF2B5EF4-FFF2-40B4-BE49-F238E27FC236}">
                  <a16:creationId xmlns:a16="http://schemas.microsoft.com/office/drawing/2014/main" id="{8FE90224-F2F4-8F4D-9348-9C3CC4362235}"/>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t="-223" r="-35"/>
            <a:stretch/>
          </p:blipFill>
          <p:spPr>
            <a:xfrm>
              <a:off x="207817" y="847898"/>
              <a:ext cx="6177231" cy="4963501"/>
            </a:xfrm>
            <a:prstGeom prst="rect">
              <a:avLst/>
            </a:prstGeom>
          </p:spPr>
        </p:pic>
        <p:sp>
          <p:nvSpPr>
            <p:cNvPr id="6" name="Rectangle 5">
              <a:extLst>
                <a:ext uri="{FF2B5EF4-FFF2-40B4-BE49-F238E27FC236}">
                  <a16:creationId xmlns:a16="http://schemas.microsoft.com/office/drawing/2014/main" id="{FF047380-8EAF-4540-958B-194DE5EAD104}"/>
                </a:ext>
              </a:extLst>
            </p:cNvPr>
            <p:cNvSpPr/>
            <p:nvPr userDrawn="1"/>
          </p:nvSpPr>
          <p:spPr>
            <a:xfrm>
              <a:off x="1139825" y="1752600"/>
              <a:ext cx="4445000" cy="2879725"/>
            </a:xfrm>
            <a:prstGeom prst="rect">
              <a:avLst/>
            </a:prstGeom>
            <a:solidFill>
              <a:srgbClr val="0F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54146" y="2227299"/>
            <a:ext cx="372139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54146" y="3088321"/>
            <a:ext cx="3721393"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descr="A picture containing drawing&#10;&#10;Description automatically generated">
            <a:extLst>
              <a:ext uri="{FF2B5EF4-FFF2-40B4-BE49-F238E27FC236}">
                <a16:creationId xmlns:a16="http://schemas.microsoft.com/office/drawing/2014/main" id="{7244C941-A995-E94F-BF65-8C4D2E97BF3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1113006" y="6373463"/>
            <a:ext cx="1078992" cy="484537"/>
          </a:xfrm>
          <a:prstGeom prst="rect">
            <a:avLst/>
          </a:prstGeom>
        </p:spPr>
      </p:pic>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54146" y="749876"/>
            <a:ext cx="3721395"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
        <p:nvSpPr>
          <p:cNvPr id="4" name="Picture Placeholder 3">
            <a:extLst>
              <a:ext uri="{FF2B5EF4-FFF2-40B4-BE49-F238E27FC236}">
                <a16:creationId xmlns:a16="http://schemas.microsoft.com/office/drawing/2014/main" id="{C2B98351-444C-2D43-BF2C-D4A3362108F0}"/>
              </a:ext>
            </a:extLst>
          </p:cNvPr>
          <p:cNvSpPr>
            <a:spLocks noGrp="1"/>
          </p:cNvSpPr>
          <p:nvPr>
            <p:ph type="pic" sz="quarter" idx="21"/>
          </p:nvPr>
        </p:nvSpPr>
        <p:spPr>
          <a:xfrm>
            <a:off x="1243999" y="1752599"/>
            <a:ext cx="4445000" cy="287972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81810218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26424" y="1120575"/>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0842"/>
            <a:ext cx="3630521"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0067" lvl="1" indent="-280067">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281361" y="2310842"/>
            <a:ext cx="3623050" cy="2602491"/>
          </a:xfrm>
        </p:spPr>
        <p:txBody>
          <a:bodyPr lIns="0" tIns="0" rIns="0" bIns="0">
            <a:noAutofit/>
          </a:bodyPr>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126964" y="2310842"/>
            <a:ext cx="3630521" cy="265598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marL="280067" lvl="1" indent="-280067">
              <a:buFont typeface="Arial" panose="020B0604020202020204" pitchFamily="34" charset="0"/>
              <a:buChar char="•"/>
            </a:pPr>
            <a:r>
              <a:rPr lang="en-US"/>
              <a:t>Body copy Segoe Regular 14</a:t>
            </a:r>
          </a:p>
          <a:p>
            <a:pPr marL="280067" lvl="1" indent="-280067">
              <a:buFont typeface="Arial" panose="020B0604020202020204" pitchFamily="34" charset="0"/>
              <a:buChar char="•"/>
            </a:pPr>
            <a:r>
              <a:rPr lang="en-US"/>
              <a:t>Lorem ipsum dolor sit </a:t>
            </a:r>
            <a:r>
              <a:rPr lang="en-US" err="1"/>
              <a:t>amet</a:t>
            </a:r>
            <a:r>
              <a:rPr lang="en-US"/>
              <a:t>, </a:t>
            </a:r>
            <a:r>
              <a:rPr lang="en-US" err="1"/>
              <a:t>consectetur</a:t>
            </a:r>
            <a:endParaRPr lang="en-US"/>
          </a:p>
          <a:p>
            <a:pPr marL="280067" lvl="1" indent="-280067">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0067" lvl="1" indent="-280067">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0067" lvl="1" indent="-280067">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0067" lvl="1" indent="-280067">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0067" lvl="1" indent="-280067">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0067" lvl="1" indent="-280067">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396840126"/>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3801356655"/>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14777"/>
          </a:xfrm>
        </p:spPr>
        <p:txBody>
          <a:bodyPr wrap="square" lIns="0" tIns="0" rIns="0" bIns="0">
            <a:spAutoFit/>
          </a:bodyPr>
          <a:lstStyle>
            <a:lvl1pPr marL="0" indent="0">
              <a:lnSpc>
                <a:spcPct val="100000"/>
              </a:lnSpc>
              <a:spcBef>
                <a:spcPts val="0"/>
              </a:spcBef>
              <a:spcAft>
                <a:spcPts val="882"/>
              </a:spcAft>
              <a:buNone/>
              <a:defRPr sz="1765"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5274"/>
          </a:xfrm>
        </p:spPr>
        <p:txBody>
          <a:bodyPr lIns="0" tIns="0" rIns="0" bIns="0">
            <a:noAutofit/>
          </a:bodyPr>
          <a:lstStyle>
            <a:lvl1pPr marL="0" marR="0" indent="0" algn="l" defTabSz="914192" rtl="0" eaLnBrk="1" fontAlgn="auto" latinLnBrk="0" hangingPunct="1">
              <a:lnSpc>
                <a:spcPct val="100000"/>
              </a:lnSpc>
              <a:spcBef>
                <a:spcPts val="0"/>
              </a:spcBef>
              <a:spcAft>
                <a:spcPts val="686"/>
              </a:spcAft>
              <a:buClrTx/>
              <a:buSzPct val="90000"/>
              <a:buFont typeface="Wingdings" panose="05000000000000000000" pitchFamily="2" charset="2"/>
              <a:buNone/>
              <a:tabLst/>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ct val="100000"/>
              </a:lnSpc>
              <a:spcBef>
                <a:spcPts val="0"/>
              </a:spcBef>
              <a:spcAft>
                <a:spcPts val="882"/>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2"/>
            <a:ext cx="5547873" cy="2605273"/>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36379" y="6431005"/>
            <a:ext cx="11326085" cy="94962"/>
            <a:chOff x="445128" y="6559056"/>
            <a:chExt cx="11553197" cy="96853"/>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743965292"/>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2128790479"/>
      </p:ext>
    </p:extLst>
  </p:cSld>
  <p:clrMapOvr>
    <a:masterClrMapping/>
  </p:clrMapOvr>
  <p:transition>
    <p:fade/>
  </p:transition>
  <p:extLst>
    <p:ext uri="{DCECCB84-F9BA-43D5-87BE-67443E8EF086}">
      <p15:sldGuideLst xmlns:p15="http://schemas.microsoft.com/office/powerpoint/2012/main"/>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26426" y="3032458"/>
            <a:ext cx="5555966" cy="758022"/>
          </a:xfrm>
          <a:prstGeom prst="rect">
            <a:avLst/>
          </a:prstGeom>
        </p:spPr>
        <p:txBody>
          <a:bodyPr vert="horz" wrap="square" lIns="0" tIns="164592" rIns="0" bIns="0" rtlCol="0" anchor="t">
            <a:noAutofit/>
          </a:bodyPr>
          <a:lstStyle>
            <a:lvl1pPr>
              <a:defRPr sz="3600"/>
            </a:lvl1pPr>
          </a:lstStyle>
          <a:p>
            <a:r>
              <a:rPr lang="en-US"/>
              <a:t>Photo layout</a:t>
            </a:r>
          </a:p>
        </p:txBody>
      </p:sp>
    </p:spTree>
    <p:extLst>
      <p:ext uri="{BB962C8B-B14F-4D97-AF65-F5344CB8AC3E}">
        <p14:creationId xmlns:p14="http://schemas.microsoft.com/office/powerpoint/2010/main" val="1297284219"/>
      </p:ext>
    </p:extLst>
  </p:cSld>
  <p:clrMapOvr>
    <a:masterClrMapping/>
  </p:clrMapOvr>
  <p:transition>
    <p:fade/>
  </p:transition>
  <p:extLst>
    <p:ext uri="{DCECCB84-F9BA-43D5-87BE-67443E8EF086}">
      <p15:sldGuideLst xmlns:p15="http://schemas.microsoft.com/office/powerpoint/2012/main"/>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2"/>
            <a:ext cx="3630521" cy="1145506"/>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281361" y="3986232"/>
            <a:ext cx="3623050" cy="1145506"/>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126964" y="3986232"/>
            <a:ext cx="3630521" cy="1145506"/>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1445" y="222584"/>
            <a:ext cx="11336039" cy="739343"/>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09431772"/>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26425" y="1179838"/>
            <a:ext cx="3632388" cy="2583813"/>
          </a:xfrm>
          <a:blipFill>
            <a:blip r:embed="rId2"/>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281364" y="1179838"/>
            <a:ext cx="3623050" cy="2583813"/>
          </a:xfrm>
          <a:blipFill>
            <a:blip r:embed="rId3"/>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126964" y="1179839"/>
            <a:ext cx="3634002" cy="2583814"/>
          </a:xfrm>
          <a:blipFill>
            <a:blip r:embed="rId4"/>
            <a:stretch>
              <a:fillRect/>
            </a:stretch>
          </a:blipFill>
        </p:spPr>
        <p:txBody>
          <a:bodyPr anchor="ctr">
            <a:noAutofit/>
          </a:bodyPr>
          <a:lstStyle>
            <a:lvl1pPr marL="0" indent="0" algn="ctr">
              <a:buNone/>
              <a:defRPr sz="1765"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26425" y="3986234"/>
            <a:ext cx="3630521" cy="1113895"/>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281361" y="3986234"/>
            <a:ext cx="3623050" cy="1113895"/>
          </a:xfrm>
        </p:spPr>
        <p:txBody>
          <a:bodyPr lIns="0" tIns="0" rIns="0" bIns="0"/>
          <a:lstStyle>
            <a:lvl1pPr marL="0" indent="0">
              <a:lnSpc>
                <a:spcPct val="100000"/>
              </a:lnSpc>
              <a:spcBef>
                <a:spcPts val="0"/>
              </a:spcBef>
              <a:spcAft>
                <a:spcPts val="686"/>
              </a:spcAft>
              <a:buNone/>
              <a:defRPr lang="en-US" sz="1371" b="1" kern="1200" spc="0" baseline="0" dirty="0" smtClean="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126964" y="3986234"/>
            <a:ext cx="3630521" cy="1113895"/>
          </a:xfrm>
        </p:spPr>
        <p:txBody>
          <a:bodyPr lIns="0" tIns="0" rIns="0" bIns="0"/>
          <a:lstStyle>
            <a:lvl1pPr marL="0" indent="0">
              <a:lnSpc>
                <a:spcPct val="100000"/>
              </a:lnSpc>
              <a:spcBef>
                <a:spcPts val="0"/>
              </a:spcBef>
              <a:spcAft>
                <a:spcPts val="686"/>
              </a:spcAft>
              <a:buNone/>
              <a:defRPr lang="en-US" sz="1371" b="1" kern="1200" spc="0" baseline="0" dirty="0">
                <a:solidFill>
                  <a:schemeClr val="tx2"/>
                </a:solidFill>
                <a:latin typeface="+mn-lt"/>
                <a:ea typeface="+mn-ea"/>
                <a:cs typeface="+mn-cs"/>
              </a:defRPr>
            </a:lvl1pPr>
            <a:lvl2pPr marL="280067" marR="0" indent="-280067" algn="l" defTabSz="914192" rtl="0" eaLnBrk="1" fontAlgn="auto" latinLnBrk="0" hangingPunct="1">
              <a:lnSpc>
                <a:spcPct val="100000"/>
              </a:lnSpc>
              <a:spcBef>
                <a:spcPts val="0"/>
              </a:spcBef>
              <a:spcAft>
                <a:spcPts val="686"/>
              </a:spcAft>
              <a:buClrTx/>
              <a:buSzPct val="90000"/>
              <a:buFont typeface="Arial" panose="020B0604020202020204" pitchFamily="34" charset="0"/>
              <a:buChar char="•"/>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36379" y="6431005"/>
            <a:ext cx="11326085" cy="94962"/>
            <a:chOff x="445128" y="6559056"/>
            <a:chExt cx="11553197" cy="96853"/>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35231596"/>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26426"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51207"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275988"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200769"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125550"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050333" y="1138746"/>
            <a:ext cx="1710367" cy="4101572"/>
          </a:xfrm>
        </p:spPr>
        <p:txBody>
          <a:bodyPr lIns="0" tIns="0" rIns="0" bIns="0"/>
          <a:lstStyle>
            <a:lvl1pPr marL="0" indent="0">
              <a:lnSpc>
                <a:spcPct val="100000"/>
              </a:lnSpc>
              <a:spcBef>
                <a:spcPts val="0"/>
              </a:spcBef>
              <a:spcAft>
                <a:spcPts val="686"/>
              </a:spcAft>
              <a:buNone/>
              <a:defRPr sz="1371"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36379" y="6431005"/>
            <a:ext cx="11326085" cy="94962"/>
            <a:chOff x="445128" y="6559056"/>
            <a:chExt cx="11553197" cy="96853"/>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11577981"/>
      </p:ext>
    </p:extLst>
  </p:cSld>
  <p:clrMapOvr>
    <a:masterClrMapping/>
  </p:clrMapOvr>
  <p:transition>
    <p:fade/>
  </p:transition>
  <p:extLst>
    <p:ext uri="{DCECCB84-F9BA-43D5-87BE-67443E8EF086}">
      <p15:sldGuideLst xmlns:p15="http://schemas.microsoft.com/office/powerpoint/2012/main"/>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5982392" y="1179839"/>
            <a:ext cx="5780073" cy="3756460"/>
          </a:xfrm>
        </p:spPr>
        <p:txBody>
          <a:bodyPr anchor="ctr">
            <a:noAutofit/>
          </a:bodyPr>
          <a:lstStyle>
            <a:lvl1pPr algn="ctr">
              <a:defRPr sz="1765" b="1">
                <a:latin typeface="+mn-lt"/>
              </a:defRPr>
            </a:lvl1pPr>
          </a:lstStyle>
          <a:p>
            <a:r>
              <a:rPr lang="en-US"/>
              <a:t>Drop photo here</a:t>
            </a:r>
          </a:p>
        </p:txBody>
      </p:sp>
      <p:sp>
        <p:nvSpPr>
          <p:cNvPr id="4" name="Text Placeholder 3"/>
          <p:cNvSpPr>
            <a:spLocks noGrp="1"/>
          </p:cNvSpPr>
          <p:nvPr>
            <p:ph type="body" sz="quarter" idx="10" hasCustomPrompt="1"/>
          </p:nvPr>
        </p:nvSpPr>
        <p:spPr>
          <a:xfrm>
            <a:off x="426424" y="1144855"/>
            <a:ext cx="513817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745"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grpSp>
        <p:nvGrpSpPr>
          <p:cNvPr id="5" name="Group 4">
            <a:extLst>
              <a:ext uri="{FF2B5EF4-FFF2-40B4-BE49-F238E27FC236}">
                <a16:creationId xmlns:a16="http://schemas.microsoft.com/office/drawing/2014/main" id="{5552388F-EBC5-45C4-93C9-67EC7FB5FE00}"/>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AD3DAC5C-9A56-4D9E-8AF6-312FD34F3FC9}"/>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34989FB-53EF-4244-9C95-66A026C7BD5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687090322"/>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able layout">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426424" y="1179837"/>
            <a:ext cx="11336039" cy="4961874"/>
          </a:xfrm>
        </p:spPr>
        <p:txBody>
          <a:bodyPr bIns="1737360" anchor="ctr">
            <a:noAutofit/>
          </a:bodyPr>
          <a:lstStyle>
            <a:lvl1pPr algn="ctr">
              <a:defRPr sz="1765" b="1">
                <a:solidFill>
                  <a:srgbClr val="000000"/>
                </a:solidFill>
                <a:latin typeface="+mn-lt"/>
              </a:defRPr>
            </a:lvl1pPr>
          </a:lstStyle>
          <a:p>
            <a:r>
              <a:rPr lang="en-US"/>
              <a:t>Click icon to add table</a:t>
            </a:r>
          </a:p>
        </p:txBody>
      </p:sp>
      <p:sp>
        <p:nvSpPr>
          <p:cNvPr id="5" name="Title Placeholder 1">
            <a:extLst>
              <a:ext uri="{FF2B5EF4-FFF2-40B4-BE49-F238E27FC236}">
                <a16:creationId xmlns:a16="http://schemas.microsoft.com/office/drawing/2014/main" id="{4F997AC3-87B6-4E0B-88C2-A05069E413C4}"/>
              </a:ext>
            </a:extLst>
          </p:cNvPr>
          <p:cNvSpPr>
            <a:spLocks noGrp="1"/>
          </p:cNvSpPr>
          <p:nvPr>
            <p:ph type="title" hasCustomPrompt="1"/>
          </p:nvPr>
        </p:nvSpPr>
        <p:spPr>
          <a:xfrm>
            <a:off x="426424" y="222584"/>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Table layout</a:t>
            </a:r>
          </a:p>
        </p:txBody>
      </p:sp>
      <p:grpSp>
        <p:nvGrpSpPr>
          <p:cNvPr id="6" name="Group 5">
            <a:extLst>
              <a:ext uri="{FF2B5EF4-FFF2-40B4-BE49-F238E27FC236}">
                <a16:creationId xmlns:a16="http://schemas.microsoft.com/office/drawing/2014/main" id="{FEE39BF9-0F1F-4C98-A975-A8B02B5F566A}"/>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3F5EE471-B5D1-430F-A19C-C02BBEF33103}"/>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A5BBDCEA-9E1B-4AA4-A1F7-76CA781FB5E2}"/>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862295468"/>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319CAD2-BAE6-554C-B3DF-7201AD4FD02B}"/>
              </a:ext>
            </a:extLst>
          </p:cNvPr>
          <p:cNvSpPr/>
          <p:nvPr userDrawn="1"/>
        </p:nvSpPr>
        <p:spPr>
          <a:xfrm rot="10800000">
            <a:off x="1" y="0"/>
            <a:ext cx="12191998"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E4289D3B-96F2-FD43-8ADB-0EA2006ED0AB}"/>
              </a:ext>
            </a:extLst>
          </p:cNvPr>
          <p:cNvGrpSpPr/>
          <p:nvPr userDrawn="1"/>
        </p:nvGrpSpPr>
        <p:grpSpPr>
          <a:xfrm>
            <a:off x="5573230" y="467754"/>
            <a:ext cx="6618769" cy="5922492"/>
            <a:chOff x="5573230" y="467754"/>
            <a:chExt cx="6618769" cy="5922492"/>
          </a:xfrm>
        </p:grpSpPr>
        <p:pic>
          <p:nvPicPr>
            <p:cNvPr id="11" name="Picture 10">
              <a:extLst>
                <a:ext uri="{FF2B5EF4-FFF2-40B4-BE49-F238E27FC236}">
                  <a16:creationId xmlns:a16="http://schemas.microsoft.com/office/drawing/2014/main" id="{1D710E44-0814-8144-8EAF-A7ED61E9DC94}"/>
                </a:ext>
                <a:ext uri="{C183D7F6-B498-43B3-948B-1728B52AA6E4}">
                  <adec:decorative xmlns:adec="http://schemas.microsoft.com/office/drawing/2017/decorative" val="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5573230" y="467754"/>
              <a:ext cx="6618769" cy="5922492"/>
            </a:xfrm>
            <a:prstGeom prst="rect">
              <a:avLst/>
            </a:prstGeom>
          </p:spPr>
        </p:pic>
        <p:sp>
          <p:nvSpPr>
            <p:cNvPr id="13" name="Rectangle 12">
              <a:extLst>
                <a:ext uri="{FF2B5EF4-FFF2-40B4-BE49-F238E27FC236}">
                  <a16:creationId xmlns:a16="http://schemas.microsoft.com/office/drawing/2014/main" id="{DDDC7B8B-EF2D-CB47-9FC8-2B6BF157C5E0}"/>
                </a:ext>
              </a:extLst>
            </p:cNvPr>
            <p:cNvSpPr/>
            <p:nvPr/>
          </p:nvSpPr>
          <p:spPr bwMode="auto">
            <a:xfrm>
              <a:off x="7292473" y="1529895"/>
              <a:ext cx="4899526" cy="345077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50E6FF"/>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2" y="3088321"/>
            <a:ext cx="4415818" cy="2919073"/>
          </a:xfrm>
        </p:spPr>
        <p:txBody>
          <a:bodyPr>
            <a:noAutofit/>
          </a:bodyPr>
          <a:lstStyle>
            <a:lvl1pPr marL="0" indent="0">
              <a:lnSpc>
                <a:spcPct val="150000"/>
              </a:lnSpc>
              <a:buNone/>
              <a:defRPr sz="1800" b="0" i="0">
                <a:solidFill>
                  <a:schemeClr val="bg1"/>
                </a:solidFill>
                <a:latin typeface="Segoe UI Semilight" panose="020B0402040204020203" pitchFamily="34" charset="0"/>
                <a:cs typeface="Segoe UI Semilight" panose="020B04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pic>
        <p:nvPicPr>
          <p:cNvPr id="2" name="Picture 1">
            <a:extLst>
              <a:ext uri="{FF2B5EF4-FFF2-40B4-BE49-F238E27FC236}">
                <a16:creationId xmlns:a16="http://schemas.microsoft.com/office/drawing/2014/main" id="{7244C941-A995-E94F-BF65-8C4D2E97BF38}"/>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1113006" y="6373966"/>
            <a:ext cx="1078992" cy="483531"/>
          </a:xfrm>
          <a:prstGeom prst="rect">
            <a:avLst/>
          </a:prstGeom>
        </p:spPr>
      </p:pic>
      <p:sp>
        <p:nvSpPr>
          <p:cNvPr id="5" name="Picture Placeholder 4">
            <a:extLst>
              <a:ext uri="{FF2B5EF4-FFF2-40B4-BE49-F238E27FC236}">
                <a16:creationId xmlns:a16="http://schemas.microsoft.com/office/drawing/2014/main" id="{FEF235C4-4E8D-5F4C-8B0F-F952B6F7B115}"/>
              </a:ext>
            </a:extLst>
          </p:cNvPr>
          <p:cNvSpPr>
            <a:spLocks noGrp="1"/>
          </p:cNvSpPr>
          <p:nvPr>
            <p:ph type="pic" sz="quarter" idx="21"/>
          </p:nvPr>
        </p:nvSpPr>
        <p:spPr>
          <a:xfrm>
            <a:off x="7292473" y="1529391"/>
            <a:ext cx="4899527" cy="3451274"/>
          </a:xfrm>
        </p:spPr>
        <p:txBody>
          <a:bodyPr/>
          <a:lstStyle/>
          <a:p>
            <a:endParaRPr lang="en-US"/>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4415818"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3586685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spc="-147" dirty="0">
                <a:solidFill>
                  <a:schemeClr val="tx1"/>
                </a:solidFill>
                <a:latin typeface="+mj-lt"/>
              </a:defRPr>
            </a:lvl1pPr>
          </a:lstStyle>
          <a:p>
            <a:pPr marL="0" lvl="0">
              <a:lnSpc>
                <a:spcPts val="5489"/>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362640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36379" y="6431005"/>
            <a:ext cx="11326085" cy="94962"/>
            <a:chOff x="445128" y="6559056"/>
            <a:chExt cx="11553197" cy="96853"/>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3705106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35892000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26869527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293"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3582004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51932"/>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3844993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28494" y="6318462"/>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7791294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3/17/2021</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83636211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600" kern="1200" cap="all" spc="300" dirty="0">
                <a:solidFill>
                  <a:srgbClr val="0078D7"/>
                </a:solidFill>
                <a:latin typeface="Segoe UI Semilight" charset="0"/>
                <a:ea typeface="Segoe UI Semilight" charset="0"/>
                <a:cs typeface="Segoe UI Semilight" charset="0"/>
              </a:defRPr>
            </a:lvl1pPr>
          </a:lstStyle>
          <a:p>
            <a:r>
              <a:rPr lang="en-US"/>
              <a:t>Click to edit Master title style</a:t>
            </a:r>
          </a:p>
        </p:txBody>
      </p:sp>
    </p:spTree>
    <p:extLst>
      <p:ext uri="{BB962C8B-B14F-4D97-AF65-F5344CB8AC3E}">
        <p14:creationId xmlns:p14="http://schemas.microsoft.com/office/powerpoint/2010/main" val="3181869015"/>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5891513" y="597477"/>
            <a:ext cx="5596964"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B46209-215F-D544-8557-E56A321B05B8}"/>
              </a:ext>
            </a:extLst>
          </p:cNvPr>
          <p:cNvSpPr>
            <a:spLocks noGrp="1"/>
          </p:cNvSpPr>
          <p:nvPr>
            <p:ph type="title" hasCustomPrompt="1"/>
          </p:nvPr>
        </p:nvSpPr>
        <p:spPr>
          <a:xfrm>
            <a:off x="542262" y="597477"/>
            <a:ext cx="3721395" cy="1114365"/>
          </a:xfrm>
        </p:spPr>
        <p:txBody>
          <a:bodyPr anchor="t">
            <a:normAutofit/>
          </a:bodyPr>
          <a:lstStyle>
            <a:lvl1pPr>
              <a:defRPr sz="3600">
                <a:solidFill>
                  <a:schemeClr val="tx1"/>
                </a:solidFill>
              </a:defRPr>
            </a:lvl1pPr>
          </a:lstStyle>
          <a:p>
            <a:r>
              <a:rPr lang="en-US"/>
              <a:t>Content </a:t>
            </a:r>
            <a:br>
              <a:rPr lang="en-US"/>
            </a:br>
            <a:r>
              <a:rPr lang="en-US"/>
              <a:t>Title Here</a:t>
            </a:r>
          </a:p>
        </p:txBody>
      </p:sp>
      <p:sp>
        <p:nvSpPr>
          <p:cNvPr id="8" name="Content Placeholder 7">
            <a:extLst>
              <a:ext uri="{FF2B5EF4-FFF2-40B4-BE49-F238E27FC236}">
                <a16:creationId xmlns:a16="http://schemas.microsoft.com/office/drawing/2014/main" id="{CCA0760D-0319-764C-A2F4-C9F2F0CBC70B}"/>
              </a:ext>
            </a:extLst>
          </p:cNvPr>
          <p:cNvSpPr>
            <a:spLocks noGrp="1"/>
          </p:cNvSpPr>
          <p:nvPr>
            <p:ph sz="quarter" idx="10"/>
          </p:nvPr>
        </p:nvSpPr>
        <p:spPr>
          <a:xfrm>
            <a:off x="542262" y="2147776"/>
            <a:ext cx="3721394" cy="4036451"/>
          </a:xfrm>
        </p:spPr>
        <p:txBody>
          <a:bodyPr>
            <a:noAutofit/>
          </a:bodyPr>
          <a:lstStyle>
            <a:lvl1pPr marL="0" indent="0">
              <a:lnSpc>
                <a:spcPct val="100000"/>
              </a:lnSpc>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7" name="Rectangle 16">
            <a:extLst>
              <a:ext uri="{FF2B5EF4-FFF2-40B4-BE49-F238E27FC236}">
                <a16:creationId xmlns:a16="http://schemas.microsoft.com/office/drawing/2014/main" id="{11B1BC2D-7EE2-8D4E-AE52-A2B99E8C5A61}"/>
              </a:ext>
            </a:extLst>
          </p:cNvPr>
          <p:cNvSpPr/>
          <p:nvPr userDrawn="1"/>
        </p:nvSpPr>
        <p:spPr>
          <a:xfrm>
            <a:off x="5135525" y="5208608"/>
            <a:ext cx="4101071" cy="1164854"/>
          </a:xfrm>
          <a:prstGeom prst="rect">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13006" y="6373463"/>
            <a:ext cx="1078992" cy="484537"/>
          </a:xfrm>
          <a:prstGeom prst="rect">
            <a:avLst/>
          </a:prstGeom>
        </p:spPr>
      </p:pic>
    </p:spTree>
    <p:extLst>
      <p:ext uri="{BB962C8B-B14F-4D97-AF65-F5344CB8AC3E}">
        <p14:creationId xmlns:p14="http://schemas.microsoft.com/office/powerpoint/2010/main" val="114330370"/>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Left sidebar">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324160"/>
            <a:ext cx="5826760" cy="726353"/>
          </a:xfrm>
        </p:spPr>
        <p:txBody>
          <a:bodyPr wrap="square">
            <a:spAutoFit/>
          </a:bodyPr>
          <a:lstStyle>
            <a:lvl1pPr marL="0" indent="0">
              <a:lnSpc>
                <a:spcPct val="100000"/>
              </a:lnSpc>
              <a:spcBef>
                <a:spcPts val="1800"/>
              </a:spcBef>
              <a:buNone/>
              <a:defRPr sz="1600" cap="all" baseline="0">
                <a:latin typeface="Segoe UI Semibold" panose="020B0702040204020203" pitchFamily="34" charset="0"/>
                <a:cs typeface="Segoe UI Semibold" panose="020B0702040204020203" pitchFamily="34" charset="0"/>
              </a:defRPr>
            </a:lvl1pPr>
            <a:lvl2pPr marL="0" indent="0">
              <a:lnSpc>
                <a:spcPct val="100000"/>
              </a:lnSpc>
              <a:buNone/>
              <a:defRPr sz="1600"/>
            </a:lvl2pPr>
            <a:lvl3pPr>
              <a:defRPr sz="1400"/>
            </a:lvl3pPr>
            <a:lvl4pPr>
              <a:defRPr sz="1200"/>
            </a:lvl4pPr>
            <a:lvl5pPr>
              <a:defRPr sz="1200"/>
            </a:lvl5pPr>
          </a:lstStyle>
          <a:p>
            <a:pPr lvl="0"/>
            <a:r>
              <a:rPr lang="en-US"/>
              <a:t>Edit Master text styles</a:t>
            </a:r>
          </a:p>
          <a:p>
            <a:pPr lvl="1"/>
            <a:r>
              <a:rPr lang="en-US"/>
              <a:t>Second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60869071"/>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7218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8514436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975000"/>
      </p:ext>
    </p:extLst>
  </p:cSld>
  <p:clrMapOvr>
    <a:masterClrMapping/>
  </p:clrMapOvr>
  <p:transition>
    <p:fade/>
  </p:transition>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773548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215369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28704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69362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661395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8028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7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5EA0D79-3D3E-3E4E-87B3-EED32F126FB5}"/>
              </a:ext>
            </a:extLst>
          </p:cNvPr>
          <p:cNvSpPr/>
          <p:nvPr userDrawn="1"/>
        </p:nvSpPr>
        <p:spPr>
          <a:xfrm>
            <a:off x="6096000" y="612763"/>
            <a:ext cx="5384728" cy="557146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drawing&#10;&#10;Description automatically generated">
            <a:extLst>
              <a:ext uri="{FF2B5EF4-FFF2-40B4-BE49-F238E27FC236}">
                <a16:creationId xmlns:a16="http://schemas.microsoft.com/office/drawing/2014/main" id="{C482C25F-B42F-A540-9CF5-D7B3A61C700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13006" y="6373463"/>
            <a:ext cx="1078992" cy="484537"/>
          </a:xfrm>
          <a:prstGeom prst="rect">
            <a:avLst/>
          </a:prstGeom>
        </p:spPr>
      </p:pic>
      <p:sp>
        <p:nvSpPr>
          <p:cNvPr id="11" name="Subtitle 2">
            <a:extLst>
              <a:ext uri="{FF2B5EF4-FFF2-40B4-BE49-F238E27FC236}">
                <a16:creationId xmlns:a16="http://schemas.microsoft.com/office/drawing/2014/main" id="{ABCEE710-0204-1B4D-B402-9780F66CA5AB}"/>
              </a:ext>
            </a:extLst>
          </p:cNvPr>
          <p:cNvSpPr>
            <a:spLocks noGrp="1"/>
          </p:cNvSpPr>
          <p:nvPr>
            <p:ph type="subTitle" idx="1" hasCustomPrompt="1"/>
          </p:nvPr>
        </p:nvSpPr>
        <p:spPr>
          <a:xfrm>
            <a:off x="694662" y="2227299"/>
            <a:ext cx="4489520"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2" name="Content Placeholder 7">
            <a:extLst>
              <a:ext uri="{FF2B5EF4-FFF2-40B4-BE49-F238E27FC236}">
                <a16:creationId xmlns:a16="http://schemas.microsoft.com/office/drawing/2014/main" id="{78548A0F-8BFA-7C40-B1F2-1056AF288DB2}"/>
              </a:ext>
            </a:extLst>
          </p:cNvPr>
          <p:cNvSpPr>
            <a:spLocks noGrp="1"/>
          </p:cNvSpPr>
          <p:nvPr>
            <p:ph sz="quarter" idx="20"/>
          </p:nvPr>
        </p:nvSpPr>
        <p:spPr>
          <a:xfrm>
            <a:off x="694663" y="3088321"/>
            <a:ext cx="4489520" cy="2919073"/>
          </a:xfrm>
        </p:spPr>
        <p:txBody>
          <a:bodyPr>
            <a:noAutofit/>
          </a:bodyPr>
          <a:lstStyle>
            <a:lvl1pPr marL="0" indent="0">
              <a:lnSpc>
                <a:spcPct val="150000"/>
              </a:lnSpc>
              <a:buNone/>
              <a:defRPr sz="1600" b="0" i="0">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3" name="Title 1">
            <a:extLst>
              <a:ext uri="{FF2B5EF4-FFF2-40B4-BE49-F238E27FC236}">
                <a16:creationId xmlns:a16="http://schemas.microsoft.com/office/drawing/2014/main" id="{A5F466EB-BAA9-9F4F-B685-7C0253BFDC98}"/>
              </a:ext>
            </a:extLst>
          </p:cNvPr>
          <p:cNvSpPr>
            <a:spLocks noGrp="1"/>
          </p:cNvSpPr>
          <p:nvPr>
            <p:ph type="title" hasCustomPrompt="1"/>
          </p:nvPr>
        </p:nvSpPr>
        <p:spPr>
          <a:xfrm>
            <a:off x="694662" y="749876"/>
            <a:ext cx="4489521" cy="1114365"/>
          </a:xfrm>
        </p:spPr>
        <p:txBody>
          <a:bodyPr anchor="t">
            <a:normAutofit/>
          </a:bodyPr>
          <a:lstStyle>
            <a:lvl1pPr>
              <a:defRPr sz="3600" b="1" i="0">
                <a:solidFill>
                  <a:schemeClr val="tx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145166685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5509610" cy="1489639"/>
          </a:xfrm>
        </p:spPr>
        <p:txBody>
          <a:bodyPr wrap="square">
            <a:spAutoFit/>
          </a:bodyPr>
          <a:lstStyle>
            <a:lvl1pPr marL="0" indent="0">
              <a:spcBef>
                <a:spcPts val="1200"/>
              </a:spcBef>
              <a:buNone/>
              <a:defRPr sz="2000">
                <a:latin typeface="+mn-lt"/>
              </a:defRPr>
            </a:lvl1pPr>
            <a:lvl2pPr marL="228600" indent="0">
              <a:buNone/>
              <a:defRPr sz="1800"/>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21611570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0362"/>
            <a:ext cx="4089123"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85F643DC-A566-43B4-99A5-6BAFDC4C8F14}"/>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20930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8988"/>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8608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1_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847780"/>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3">
            <a:extLst>
              <a:ext uri="{FF2B5EF4-FFF2-40B4-BE49-F238E27FC236}">
                <a16:creationId xmlns:a16="http://schemas.microsoft.com/office/drawing/2014/main" id="{8CBEECB1-EBA9-4815-B437-5EFC35C522D3}"/>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20408753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plit, subtitle,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4158136"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cxnSp>
        <p:nvCxnSpPr>
          <p:cNvPr id="9" name="Straight Connector 8">
            <a:extLst>
              <a:ext uri="{FF2B5EF4-FFF2-40B4-BE49-F238E27FC236}">
                <a16:creationId xmlns:a16="http://schemas.microsoft.com/office/drawing/2014/main" id="{9A93D497-ABAF-40C3-AF7A-FF1ABD662D8B}"/>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1766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479160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04336852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090489176"/>
      </p:ext>
    </p:extLst>
  </p:cSld>
  <p:clrMapOvr>
    <a:masterClrMapping/>
  </p:clrMapOvr>
  <p:transition>
    <p:fade/>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302176620"/>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41023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6076386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29914444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0240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38286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264715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5571" y="1731186"/>
            <a:ext cx="6043817" cy="1261884"/>
          </a:xfrm>
        </p:spPr>
        <p:txBody>
          <a:bodyPr wrap="square">
            <a:spAutoFit/>
          </a:bodyPr>
          <a:lstStyle>
            <a:lvl1pPr marL="0" indent="0">
              <a:lnSpc>
                <a:spcPct val="110000"/>
              </a:lnSpc>
              <a:spcBef>
                <a:spcPts val="1800"/>
              </a:spcBef>
              <a:buNone/>
              <a:defRPr sz="2000">
                <a:solidFill>
                  <a:schemeClr val="accent1"/>
                </a:solidFill>
                <a:latin typeface="+mj-lt"/>
              </a:defRPr>
            </a:lvl1pPr>
            <a:lvl2pPr marL="1588" indent="0">
              <a:buFont typeface="Arial" panose="020B0604020202020204" pitchFamily="34" charset="0"/>
              <a:buNone/>
              <a:defRPr sz="14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a:xfrm>
            <a:off x="5570549" y="457200"/>
            <a:ext cx="6036233" cy="443198"/>
          </a:xfrm>
        </p:spPr>
        <p:txBody>
          <a:bodyPr/>
          <a:lstStyle>
            <a:lvl1pPr>
              <a:lnSpc>
                <a:spcPct val="90000"/>
              </a:lnSpc>
              <a:defRPr sz="3200"/>
            </a:lvl1pPr>
          </a:lstStyle>
          <a:p>
            <a:r>
              <a:rPr lang="en-US"/>
              <a:t>Click to edit Master title style</a:t>
            </a:r>
          </a:p>
        </p:txBody>
      </p:sp>
      <p:sp>
        <p:nvSpPr>
          <p:cNvPr id="20" name="Picture Placeholder 19">
            <a:extLst>
              <a:ext uri="{FF2B5EF4-FFF2-40B4-BE49-F238E27FC236}">
                <a16:creationId xmlns:a16="http://schemas.microsoft.com/office/drawing/2014/main" id="{1080037D-8843-4545-9904-71A14FC66EA6}"/>
              </a:ext>
            </a:extLst>
          </p:cNvPr>
          <p:cNvSpPr>
            <a:spLocks noGrp="1"/>
          </p:cNvSpPr>
          <p:nvPr>
            <p:ph type="pic" sz="quarter" idx="11"/>
          </p:nvPr>
        </p:nvSpPr>
        <p:spPr>
          <a:xfrm>
            <a:off x="-1" y="0"/>
            <a:ext cx="5270529" cy="6858000"/>
          </a:xfrm>
        </p:spPr>
        <p:txBody>
          <a:bodyPr/>
          <a:lstStyle/>
          <a:p>
            <a:endParaRPr lang="en-US"/>
          </a:p>
        </p:txBody>
      </p:sp>
    </p:spTree>
    <p:extLst>
      <p:ext uri="{BB962C8B-B14F-4D97-AF65-F5344CB8AC3E}">
        <p14:creationId xmlns:p14="http://schemas.microsoft.com/office/powerpoint/2010/main" val="61952711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6495342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0432233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1556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346553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515918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691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1170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6822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20393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696709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00070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71427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37672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84388" y="3204862"/>
            <a:ext cx="2102988" cy="448276"/>
          </a:xfrm>
          <a:prstGeom prst="rect">
            <a:avLst/>
          </a:prstGeom>
        </p:spPr>
      </p:pic>
    </p:spTree>
    <p:extLst>
      <p:ext uri="{BB962C8B-B14F-4D97-AF65-F5344CB8AC3E}">
        <p14:creationId xmlns:p14="http://schemas.microsoft.com/office/powerpoint/2010/main" val="16703923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64264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80084630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8_Title and Content">
    <p:bg>
      <p:bgPr>
        <a:gradFill>
          <a:gsLst>
            <a:gs pos="81000">
              <a:srgbClr val="3C3C41"/>
            </a:gs>
            <a:gs pos="0">
              <a:schemeClr val="tx1"/>
            </a:gs>
          </a:gsLst>
          <a:lin ang="3000000" scaled="0"/>
        </a:gra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7E0E30-23C8-B446-8DD4-F1DBECF2ABF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05588" y="277895"/>
            <a:ext cx="8086412" cy="6580106"/>
          </a:xfrm>
          <a:prstGeom prst="rect">
            <a:avLst/>
          </a:prstGeom>
        </p:spPr>
      </p:pic>
      <p:sp>
        <p:nvSpPr>
          <p:cNvPr id="17" name="Subtitle 2">
            <a:extLst>
              <a:ext uri="{FF2B5EF4-FFF2-40B4-BE49-F238E27FC236}">
                <a16:creationId xmlns:a16="http://schemas.microsoft.com/office/drawing/2014/main" id="{47E2B76B-8517-0740-9B23-4647DA263BBC}"/>
              </a:ext>
            </a:extLst>
          </p:cNvPr>
          <p:cNvSpPr>
            <a:spLocks noGrp="1"/>
          </p:cNvSpPr>
          <p:nvPr>
            <p:ph type="subTitle" idx="1" hasCustomPrompt="1"/>
          </p:nvPr>
        </p:nvSpPr>
        <p:spPr>
          <a:xfrm>
            <a:off x="694662" y="2227299"/>
            <a:ext cx="2569534" cy="569464"/>
          </a:xfrm>
        </p:spPr>
        <p:txBody>
          <a:bodyPr anchor="t">
            <a:noAutofit/>
          </a:bodyPr>
          <a:lstStyle>
            <a:lvl1pPr marL="0" indent="0" algn="l">
              <a:lnSpc>
                <a:spcPct val="150000"/>
              </a:lnSpc>
              <a:buNone/>
              <a:defRPr sz="1200" spc="100" baseline="0">
                <a:solidFill>
                  <a:srgbClr val="0078D4"/>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 STYLE</a:t>
            </a:r>
          </a:p>
        </p:txBody>
      </p:sp>
      <p:sp>
        <p:nvSpPr>
          <p:cNvPr id="19" name="Content Placeholder 7">
            <a:extLst>
              <a:ext uri="{FF2B5EF4-FFF2-40B4-BE49-F238E27FC236}">
                <a16:creationId xmlns:a16="http://schemas.microsoft.com/office/drawing/2014/main" id="{D1B18EA6-3143-FB46-A64A-2CB90E9C9D19}"/>
              </a:ext>
            </a:extLst>
          </p:cNvPr>
          <p:cNvSpPr>
            <a:spLocks noGrp="1"/>
          </p:cNvSpPr>
          <p:nvPr>
            <p:ph sz="quarter" idx="20"/>
          </p:nvPr>
        </p:nvSpPr>
        <p:spPr>
          <a:xfrm>
            <a:off x="694663" y="3088321"/>
            <a:ext cx="2569534" cy="2919073"/>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12" name="Title 1">
            <a:extLst>
              <a:ext uri="{FF2B5EF4-FFF2-40B4-BE49-F238E27FC236}">
                <a16:creationId xmlns:a16="http://schemas.microsoft.com/office/drawing/2014/main" id="{31ABE735-6287-804E-BD6D-3F5B4D7DE65E}"/>
              </a:ext>
            </a:extLst>
          </p:cNvPr>
          <p:cNvSpPr>
            <a:spLocks noGrp="1"/>
          </p:cNvSpPr>
          <p:nvPr>
            <p:ph type="title" hasCustomPrompt="1"/>
          </p:nvPr>
        </p:nvSpPr>
        <p:spPr>
          <a:xfrm>
            <a:off x="694662" y="749876"/>
            <a:ext cx="3721395" cy="1114365"/>
          </a:xfrm>
        </p:spPr>
        <p:txBody>
          <a:bodyPr anchor="t">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28507552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32950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5025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86859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87106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5930580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256889" y="4009966"/>
            <a:ext cx="9678222" cy="553998"/>
          </a:xfrm>
        </p:spPr>
        <p:txBody>
          <a:bodyPr anchor="t"/>
          <a:lstStyle>
            <a:lvl1pPr algn="ct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725025"/>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3848905"/>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8110808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3/17/2021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Case Study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2067394" y="4590113"/>
            <a:ext cx="8057212" cy="338554"/>
          </a:xfrm>
        </p:spPr>
        <p:txBody>
          <a:bodyPr anchor="t"/>
          <a:lstStyle>
            <a:lvl1pPr marL="0" indent="0" algn="ctr">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1"/>
            <a:ext cx="12192000" cy="4302178"/>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189434" y="3615148"/>
            <a:ext cx="9678222" cy="553998"/>
          </a:xfrm>
        </p:spPr>
        <p:txBody>
          <a:bodyPr anchor="t"/>
          <a:lstStyle>
            <a:lvl1pPr algn="ctr">
              <a:defRPr/>
            </a:lvl1pPr>
          </a:lstStyle>
          <a:p>
            <a:r>
              <a:rPr lang="en-US"/>
              <a:t>Title square photo layout </a:t>
            </a:r>
          </a:p>
        </p:txBody>
      </p:sp>
    </p:spTree>
    <p:extLst>
      <p:ext uri="{BB962C8B-B14F-4D97-AF65-F5344CB8AC3E}">
        <p14:creationId xmlns:p14="http://schemas.microsoft.com/office/powerpoint/2010/main" val="31193581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EF227518-E0C9-435E-A0A0-150D2B57B112}"/>
              </a:ext>
            </a:extLst>
          </p:cNvPr>
          <p:cNvSpPr/>
          <p:nvPr userDrawn="1"/>
        </p:nvSpPr>
        <p:spPr bwMode="auto">
          <a:xfrm>
            <a:off x="6148422"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8" name="Rectangle 17">
            <a:extLst>
              <a:ext uri="{FF2B5EF4-FFF2-40B4-BE49-F238E27FC236}">
                <a16:creationId xmlns:a16="http://schemas.microsoft.com/office/drawing/2014/main" id="{9F0EB202-E158-4485-B222-0FCDEC89A309}"/>
              </a:ext>
            </a:extLst>
          </p:cNvPr>
          <p:cNvSpPr/>
          <p:nvPr userDrawn="1"/>
        </p:nvSpPr>
        <p:spPr bwMode="auto">
          <a:xfrm>
            <a:off x="501998"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9" name="Rectangle 18">
            <a:extLst>
              <a:ext uri="{FF2B5EF4-FFF2-40B4-BE49-F238E27FC236}">
                <a16:creationId xmlns:a16="http://schemas.microsoft.com/office/drawing/2014/main" id="{D5C71814-DCC4-46FC-A1BB-1A648FD5C85B}"/>
              </a:ext>
            </a:extLst>
          </p:cNvPr>
          <p:cNvSpPr/>
          <p:nvPr userDrawn="1"/>
        </p:nvSpPr>
        <p:spPr bwMode="auto">
          <a:xfrm>
            <a:off x="3325210"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20" name="Rectangle 19">
            <a:extLst>
              <a:ext uri="{FF2B5EF4-FFF2-40B4-BE49-F238E27FC236}">
                <a16:creationId xmlns:a16="http://schemas.microsoft.com/office/drawing/2014/main" id="{DB9427F7-C573-4C8C-B153-697CCBE1BFB2}"/>
              </a:ext>
            </a:extLst>
          </p:cNvPr>
          <p:cNvSpPr/>
          <p:nvPr userDrawn="1"/>
        </p:nvSpPr>
        <p:spPr bwMode="auto">
          <a:xfrm>
            <a:off x="8971633" y="1607226"/>
            <a:ext cx="2651760" cy="4678900"/>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1600" b="0" i="0" u="none" strike="noStrike" cap="none" spc="0" normalizeH="0" baseline="0" err="1">
              <a:ln>
                <a:noFill/>
              </a:ln>
              <a:solidFill>
                <a:srgbClr val="50E6FF"/>
              </a:solidFill>
              <a:effectLst/>
              <a:uLnTx/>
              <a:uFillTx/>
              <a:latin typeface="Segoe UI Semibold"/>
            </a:endParaRPr>
          </a:p>
        </p:txBody>
      </p:sp>
      <p:sp>
        <p:nvSpPr>
          <p:cNvPr id="13" name="Text Placeholder 12">
            <a:extLst>
              <a:ext uri="{FF2B5EF4-FFF2-40B4-BE49-F238E27FC236}">
                <a16:creationId xmlns:a16="http://schemas.microsoft.com/office/drawing/2014/main" id="{4DE6FDA7-6359-42AB-AACF-D7A3D7D28A33}"/>
              </a:ext>
            </a:extLst>
          </p:cNvPr>
          <p:cNvSpPr>
            <a:spLocks noGrp="1"/>
          </p:cNvSpPr>
          <p:nvPr>
            <p:ph type="body" sz="quarter" idx="15"/>
          </p:nvPr>
        </p:nvSpPr>
        <p:spPr>
          <a:xfrm>
            <a:off x="588963" y="1011238"/>
            <a:ext cx="11020425" cy="276999"/>
          </a:xfrm>
        </p:spPr>
        <p:txBody>
          <a:bodyPr/>
          <a:lstStyle>
            <a:lvl1pPr marL="0" indent="0" algn="ctr">
              <a:buNone/>
              <a:defRPr kumimoji="0" lang="en-US" sz="1800" b="0" i="0" u="none" strike="noStrike" kern="1200" cap="none" spc="0" normalizeH="0" baseline="0" dirty="0">
                <a:ln>
                  <a:noFill/>
                </a:ln>
                <a:solidFill>
                  <a:srgbClr val="50E6FF"/>
                </a:solidFill>
                <a:effectLst/>
                <a:uLnTx/>
                <a:uFillTx/>
                <a:latin typeface="Segoe UI"/>
                <a:ea typeface="+mn-ea"/>
                <a:cs typeface="+mn-cs"/>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14" name="Text Placeholder 12">
            <a:extLst>
              <a:ext uri="{FF2B5EF4-FFF2-40B4-BE49-F238E27FC236}">
                <a16:creationId xmlns:a16="http://schemas.microsoft.com/office/drawing/2014/main" id="{7308AB1B-0249-467A-8D9D-1BF735767950}"/>
              </a:ext>
            </a:extLst>
          </p:cNvPr>
          <p:cNvSpPr>
            <a:spLocks noGrp="1"/>
          </p:cNvSpPr>
          <p:nvPr>
            <p:ph type="body" sz="quarter" idx="16"/>
          </p:nvPr>
        </p:nvSpPr>
        <p:spPr>
          <a:xfrm>
            <a:off x="588963" y="211097"/>
            <a:ext cx="11020425" cy="246221"/>
          </a:xfrm>
        </p:spPr>
        <p:txBody>
          <a:bodyPr/>
          <a:lstStyle>
            <a:lvl1pPr marL="0" indent="0" algn="ctr">
              <a:buNone/>
              <a:defRPr sz="1600" cap="all" spc="100" baseline="0">
                <a:solidFill>
                  <a:schemeClr val="accent1">
                    <a:lumMod val="60000"/>
                    <a:lumOff val="40000"/>
                  </a:schemeClr>
                </a:solidFill>
              </a:defRPr>
            </a:lvl1pPr>
            <a:lvl2pPr marL="0" indent="0">
              <a:buNone/>
              <a:defRPr sz="1600">
                <a:solidFill>
                  <a:schemeClr val="tx2"/>
                </a:solidFill>
              </a:defRPr>
            </a:lvl2pPr>
            <a:lvl3pPr marL="0" indent="0">
              <a:buNone/>
              <a:defRPr sz="1200">
                <a:solidFill>
                  <a:schemeClr val="tx2"/>
                </a:solidFill>
              </a:defRPr>
            </a:lvl3pPr>
            <a:lvl4pPr marL="0" indent="0">
              <a:buNone/>
              <a:defRPr sz="1100">
                <a:solidFill>
                  <a:schemeClr val="tx2"/>
                </a:solidFill>
              </a:defRPr>
            </a:lvl4pPr>
            <a:lvl5pPr marL="0" indent="0">
              <a:buNone/>
              <a:defRPr sz="1100">
                <a:solidFill>
                  <a:schemeClr val="tx2"/>
                </a:solidFill>
              </a:defRPr>
            </a:lvl5pPr>
          </a:lstStyle>
          <a:p>
            <a:pPr lvl="0"/>
            <a:r>
              <a:rPr lang="en-US"/>
              <a:t>Click to edit Master text styles</a:t>
            </a:r>
          </a:p>
        </p:txBody>
      </p:sp>
      <p:sp>
        <p:nvSpPr>
          <p:cNvPr id="2" name="Title 1">
            <a:extLst>
              <a:ext uri="{FF2B5EF4-FFF2-40B4-BE49-F238E27FC236}">
                <a16:creationId xmlns:a16="http://schemas.microsoft.com/office/drawing/2014/main" id="{A404B5B7-8773-4896-9B51-294411DD9822}"/>
              </a:ext>
            </a:extLst>
          </p:cNvPr>
          <p:cNvSpPr>
            <a:spLocks noGrp="1"/>
          </p:cNvSpPr>
          <p:nvPr>
            <p:ph type="title"/>
          </p:nvPr>
        </p:nvSpPr>
        <p:spPr/>
        <p:txBody>
          <a:bodyPr/>
          <a:lstStyle>
            <a:lvl1pPr algn="ctr">
              <a:defRPr/>
            </a:lvl1pPr>
          </a:lstStyle>
          <a:p>
            <a:r>
              <a:rPr lang="en-US"/>
              <a:t>Click to edit Master title style</a:t>
            </a:r>
          </a:p>
        </p:txBody>
      </p:sp>
      <p:sp>
        <p:nvSpPr>
          <p:cNvPr id="7" name="Text Placeholder 6">
            <a:extLst>
              <a:ext uri="{FF2B5EF4-FFF2-40B4-BE49-F238E27FC236}">
                <a16:creationId xmlns:a16="http://schemas.microsoft.com/office/drawing/2014/main" id="{73042E59-3F2D-45CC-A47B-3CA4D6A108E5}"/>
              </a:ext>
            </a:extLst>
          </p:cNvPr>
          <p:cNvSpPr>
            <a:spLocks noGrp="1"/>
          </p:cNvSpPr>
          <p:nvPr>
            <p:ph type="body" sz="quarter" idx="26" hasCustomPrompt="1"/>
          </p:nvPr>
        </p:nvSpPr>
        <p:spPr>
          <a:xfrm>
            <a:off x="588963"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6">
            <a:extLst>
              <a:ext uri="{FF2B5EF4-FFF2-40B4-BE49-F238E27FC236}">
                <a16:creationId xmlns:a16="http://schemas.microsoft.com/office/drawing/2014/main" id="{9599F6FC-4120-434E-A257-EDA21F526B4E}"/>
              </a:ext>
            </a:extLst>
          </p:cNvPr>
          <p:cNvSpPr>
            <a:spLocks noGrp="1"/>
          </p:cNvSpPr>
          <p:nvPr>
            <p:ph type="body" sz="quarter" idx="27" hasCustomPrompt="1"/>
          </p:nvPr>
        </p:nvSpPr>
        <p:spPr>
          <a:xfrm>
            <a:off x="3445384"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6">
            <a:extLst>
              <a:ext uri="{FF2B5EF4-FFF2-40B4-BE49-F238E27FC236}">
                <a16:creationId xmlns:a16="http://schemas.microsoft.com/office/drawing/2014/main" id="{2DE9D245-D213-4997-9799-EC1C29E6E3E7}"/>
              </a:ext>
            </a:extLst>
          </p:cNvPr>
          <p:cNvSpPr>
            <a:spLocks noGrp="1"/>
          </p:cNvSpPr>
          <p:nvPr>
            <p:ph type="body" sz="quarter" idx="28" hasCustomPrompt="1"/>
          </p:nvPr>
        </p:nvSpPr>
        <p:spPr>
          <a:xfrm>
            <a:off x="6268596"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6">
            <a:extLst>
              <a:ext uri="{FF2B5EF4-FFF2-40B4-BE49-F238E27FC236}">
                <a16:creationId xmlns:a16="http://schemas.microsoft.com/office/drawing/2014/main" id="{98699805-E14A-494D-A249-391BCDF54C04}"/>
              </a:ext>
            </a:extLst>
          </p:cNvPr>
          <p:cNvSpPr>
            <a:spLocks noGrp="1"/>
          </p:cNvSpPr>
          <p:nvPr>
            <p:ph type="body" sz="quarter" idx="29" hasCustomPrompt="1"/>
          </p:nvPr>
        </p:nvSpPr>
        <p:spPr>
          <a:xfrm>
            <a:off x="9091807" y="1702382"/>
            <a:ext cx="2411412" cy="1235723"/>
          </a:xfrm>
        </p:spPr>
        <p:txBody>
          <a:bodyPr/>
          <a:lstStyle>
            <a:lvl1pPr marL="0" indent="0">
              <a:buNone/>
              <a:defRPr sz="1200" cap="all" spc="100" baseline="0">
                <a:solidFill>
                  <a:schemeClr val="accent1">
                    <a:lumMod val="60000"/>
                    <a:lumOff val="40000"/>
                  </a:schemeClr>
                </a:solidFill>
                <a:latin typeface="+mj-lt"/>
              </a:defRPr>
            </a:lvl1pPr>
            <a:lvl2pPr marL="0" indent="0">
              <a:spcBef>
                <a:spcPts val="0"/>
              </a:spcBef>
              <a:spcAft>
                <a:spcPts val="1200"/>
              </a:spcAft>
              <a:buNone/>
              <a:defRPr sz="1200">
                <a:solidFill>
                  <a:schemeClr val="accent1">
                    <a:lumMod val="60000"/>
                    <a:lumOff val="40000"/>
                  </a:schemeClr>
                </a:solidFill>
              </a:defRPr>
            </a:lvl2pPr>
            <a:lvl3pPr marL="0" indent="0">
              <a:spcBef>
                <a:spcPts val="300"/>
              </a:spcBef>
              <a:spcAft>
                <a:spcPts val="300"/>
              </a:spcAft>
              <a:buNone/>
              <a:defRPr sz="1050"/>
            </a:lvl3pPr>
            <a:lvl4pPr marL="0" indent="0">
              <a:spcBef>
                <a:spcPts val="600"/>
              </a:spcBef>
              <a:spcAft>
                <a:spcPts val="600"/>
              </a:spcAft>
              <a:buNone/>
              <a:defRPr sz="1000" b="1"/>
            </a:lvl4pPr>
            <a:lvl5pPr marL="171450" indent="-171450">
              <a:buFont typeface="Arial" panose="020B0604020202020204" pitchFamily="34" charset="0"/>
              <a:buChar char="•"/>
              <a:defRPr sz="900"/>
            </a:lvl5pPr>
          </a:lstStyle>
          <a:p>
            <a:pPr lvl="0"/>
            <a:r>
              <a:rPr lang="en-US"/>
              <a:t>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88986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12">
          <p15:clr>
            <a:srgbClr val="A4A3A4"/>
          </p15:clr>
        </p15:guide>
        <p15:guide id="28" orient="horz" pos="905">
          <p15:clr>
            <a:srgbClr val="5ACBF0"/>
          </p15:clr>
        </p15:guide>
        <p15:guide id="29" orient="horz" pos="1272">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071769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706360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293688" y="292100"/>
            <a:ext cx="4110887" cy="6272213"/>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4849813" y="1956215"/>
            <a:ext cx="2851980" cy="553998"/>
          </a:xfrm>
        </p:spPr>
        <p:txBody>
          <a:bodyPr/>
          <a:lstStyle/>
          <a:p>
            <a:r>
              <a:rPr lang="en-US"/>
              <a:t>Click to</a:t>
            </a:r>
          </a:p>
        </p:txBody>
      </p:sp>
    </p:spTree>
    <p:extLst>
      <p:ext uri="{BB962C8B-B14F-4D97-AF65-F5344CB8AC3E}">
        <p14:creationId xmlns:p14="http://schemas.microsoft.com/office/powerpoint/2010/main" val="2858178420"/>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0705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2726070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794500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4552730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300608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6174662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2383102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45069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338163609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3233757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39421180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userDrawn="1">
          <p15:clr>
            <a:srgbClr val="FBAE40"/>
          </p15:clr>
        </p15:guide>
        <p15:guide id="32" orient="horz" pos="216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57022417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2965446155"/>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16484082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3/17/2021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78327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9244435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8495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804476613"/>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276999"/>
          </a:xfrm>
        </p:spPr>
        <p:txBody>
          <a:bodyPr/>
          <a:lstStyle>
            <a:lvl1pPr marL="0" indent="0" algn="ctr">
              <a:buNone/>
              <a:defRPr kumimoji="0" lang="en-US" sz="1800" b="0" i="0" u="none" strike="noStrike" kern="1200" cap="none" spc="0" normalizeH="0" baseline="0" dirty="0" smtClean="0">
                <a:ln>
                  <a:noFill/>
                </a:ln>
                <a:solidFill>
                  <a:srgbClr val="50E6FF"/>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411550317"/>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54726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2538739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747083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08261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3/17/2021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3" name="Text Placeholder 4">
            <a:extLst>
              <a:ext uri="{FF2B5EF4-FFF2-40B4-BE49-F238E27FC236}">
                <a16:creationId xmlns:a16="http://schemas.microsoft.com/office/drawing/2014/main" id="{EE2FE3F1-A39F-4F1E-B972-7927C1342CEF}"/>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l">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14567968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29284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2798497645"/>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12192000" cy="4326903"/>
          </a:xfrm>
        </p:spPr>
        <p:txBody>
          <a:bodyPr/>
          <a:lstStyle/>
          <a:p>
            <a:endParaRPr lang="en-US"/>
          </a:p>
        </p:txBody>
      </p:sp>
      <p:sp>
        <p:nvSpPr>
          <p:cNvPr id="2" name="Title 1">
            <a:extLst>
              <a:ext uri="{FF2B5EF4-FFF2-40B4-BE49-F238E27FC236}">
                <a16:creationId xmlns:a16="http://schemas.microsoft.com/office/drawing/2014/main" id="{E64ED581-5E3D-4039-B26F-024C25C543CE}"/>
              </a:ext>
            </a:extLst>
          </p:cNvPr>
          <p:cNvSpPr>
            <a:spLocks noGrp="1"/>
          </p:cNvSpPr>
          <p:nvPr>
            <p:ph type="title"/>
          </p:nvPr>
        </p:nvSpPr>
        <p:spPr>
          <a:xfrm>
            <a:off x="588263" y="4437622"/>
            <a:ext cx="11018520" cy="553998"/>
          </a:xfrm>
        </p:spPr>
        <p:txBody>
          <a:bodyPr/>
          <a:lstStyle/>
          <a:p>
            <a:r>
              <a:rPr lang="en-US"/>
              <a:t>Click to edit Master title style</a:t>
            </a:r>
          </a:p>
        </p:txBody>
      </p:sp>
      <p:sp>
        <p:nvSpPr>
          <p:cNvPr id="7" name="Text Placeholder 6">
            <a:extLst>
              <a:ext uri="{FF2B5EF4-FFF2-40B4-BE49-F238E27FC236}">
                <a16:creationId xmlns:a16="http://schemas.microsoft.com/office/drawing/2014/main" id="{5B0941EC-FD08-47D7-B452-97E39AC68AEF}"/>
              </a:ext>
            </a:extLst>
          </p:cNvPr>
          <p:cNvSpPr>
            <a:spLocks noGrp="1"/>
          </p:cNvSpPr>
          <p:nvPr>
            <p:ph type="body" sz="quarter" idx="15"/>
          </p:nvPr>
        </p:nvSpPr>
        <p:spPr>
          <a:xfrm>
            <a:off x="588963" y="5081588"/>
            <a:ext cx="11099800" cy="1440394"/>
          </a:xfrm>
        </p:spPr>
        <p:txBody>
          <a:bodyPr/>
          <a:lstStyle>
            <a:lvl1pPr marL="0" indent="0">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56817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spc="0">
                <a:solidFill>
                  <a:srgbClr val="000000"/>
                </a:solidFill>
              </a:defRPr>
            </a:lvl1pPr>
          </a:lstStyle>
          <a:p>
            <a:r>
              <a:rPr lang="en-US"/>
              <a:t>Title</a:t>
            </a:r>
          </a:p>
        </p:txBody>
      </p:sp>
    </p:spTree>
    <p:extLst>
      <p:ext uri="{BB962C8B-B14F-4D97-AF65-F5344CB8AC3E}">
        <p14:creationId xmlns:p14="http://schemas.microsoft.com/office/powerpoint/2010/main" val="261426394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six">
    <p:spTree>
      <p:nvGrpSpPr>
        <p:cNvPr id="1" name=""/>
        <p:cNvGrpSpPr/>
        <p:nvPr/>
      </p:nvGrpSpPr>
      <p:grpSpPr>
        <a:xfrm>
          <a:off x="0" y="0"/>
          <a:ext cx="0" cy="0"/>
          <a:chOff x="0" y="0"/>
          <a:chExt cx="0" cy="0"/>
        </a:xfrm>
      </p:grpSpPr>
      <p:sp>
        <p:nvSpPr>
          <p:cNvPr id="40" name="Picture Placeholder 34">
            <a:extLst>
              <a:ext uri="{FF2B5EF4-FFF2-40B4-BE49-F238E27FC236}">
                <a16:creationId xmlns:a16="http://schemas.microsoft.com/office/drawing/2014/main" id="{EA10837A-18D5-41DD-A066-A079A09D86A7}"/>
              </a:ext>
            </a:extLst>
          </p:cNvPr>
          <p:cNvSpPr>
            <a:spLocks noGrp="1"/>
          </p:cNvSpPr>
          <p:nvPr>
            <p:ph type="pic" sz="quarter" idx="24" hasCustomPrompt="1"/>
          </p:nvPr>
        </p:nvSpPr>
        <p:spPr>
          <a:xfrm>
            <a:off x="1420935" y="466999"/>
            <a:ext cx="887413" cy="889000"/>
          </a:xfrm>
        </p:spPr>
        <p:txBody>
          <a:bodyPr>
            <a:normAutofit/>
          </a:bodyPr>
          <a:lstStyle>
            <a:lvl1pPr marL="0" indent="0">
              <a:buNone/>
              <a:defRPr sz="1000"/>
            </a:lvl1pPr>
          </a:lstStyle>
          <a:p>
            <a:r>
              <a:rPr lang="en-US"/>
              <a:t>ICON</a:t>
            </a:r>
          </a:p>
        </p:txBody>
      </p:sp>
      <p:sp>
        <p:nvSpPr>
          <p:cNvPr id="41" name="Text Placeholder 39">
            <a:extLst>
              <a:ext uri="{FF2B5EF4-FFF2-40B4-BE49-F238E27FC236}">
                <a16:creationId xmlns:a16="http://schemas.microsoft.com/office/drawing/2014/main" id="{FD8132DE-D62C-4410-983C-9F458DCEF6DE}"/>
              </a:ext>
            </a:extLst>
          </p:cNvPr>
          <p:cNvSpPr>
            <a:spLocks noGrp="1"/>
          </p:cNvSpPr>
          <p:nvPr>
            <p:ph type="body" sz="quarter" idx="38"/>
          </p:nvPr>
        </p:nvSpPr>
        <p:spPr>
          <a:xfrm>
            <a:off x="2408126" y="93025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42" name="Text Placeholder 46">
            <a:extLst>
              <a:ext uri="{FF2B5EF4-FFF2-40B4-BE49-F238E27FC236}">
                <a16:creationId xmlns:a16="http://schemas.microsoft.com/office/drawing/2014/main" id="{DF68D5C6-4D23-4113-9FFA-AFAAB5A6DA01}"/>
              </a:ext>
            </a:extLst>
          </p:cNvPr>
          <p:cNvSpPr>
            <a:spLocks noGrp="1"/>
          </p:cNvSpPr>
          <p:nvPr>
            <p:ph type="body" sz="quarter" idx="39" hasCustomPrompt="1"/>
          </p:nvPr>
        </p:nvSpPr>
        <p:spPr>
          <a:xfrm>
            <a:off x="2408126" y="52731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48" name="Picture Placeholder 34">
            <a:extLst>
              <a:ext uri="{FF2B5EF4-FFF2-40B4-BE49-F238E27FC236}">
                <a16:creationId xmlns:a16="http://schemas.microsoft.com/office/drawing/2014/main" id="{2B75D755-4972-4E8B-ACD5-FAE778A86273}"/>
              </a:ext>
            </a:extLst>
          </p:cNvPr>
          <p:cNvSpPr>
            <a:spLocks noGrp="1"/>
          </p:cNvSpPr>
          <p:nvPr>
            <p:ph type="pic" sz="quarter" idx="40" hasCustomPrompt="1"/>
          </p:nvPr>
        </p:nvSpPr>
        <p:spPr>
          <a:xfrm>
            <a:off x="3458965" y="2484454"/>
            <a:ext cx="887413" cy="889000"/>
          </a:xfrm>
        </p:spPr>
        <p:txBody>
          <a:bodyPr>
            <a:normAutofit/>
          </a:bodyPr>
          <a:lstStyle>
            <a:lvl1pPr marL="0" indent="0">
              <a:buNone/>
              <a:defRPr sz="1000"/>
            </a:lvl1pPr>
          </a:lstStyle>
          <a:p>
            <a:r>
              <a:rPr lang="en-US"/>
              <a:t>ICON</a:t>
            </a:r>
          </a:p>
        </p:txBody>
      </p:sp>
      <p:sp>
        <p:nvSpPr>
          <p:cNvPr id="49" name="Text Placeholder 39">
            <a:extLst>
              <a:ext uri="{FF2B5EF4-FFF2-40B4-BE49-F238E27FC236}">
                <a16:creationId xmlns:a16="http://schemas.microsoft.com/office/drawing/2014/main" id="{0EEE7EDE-175B-450F-B4D2-50D992E53C5E}"/>
              </a:ext>
            </a:extLst>
          </p:cNvPr>
          <p:cNvSpPr>
            <a:spLocks noGrp="1"/>
          </p:cNvSpPr>
          <p:nvPr>
            <p:ph type="body" sz="quarter" idx="41"/>
          </p:nvPr>
        </p:nvSpPr>
        <p:spPr>
          <a:xfrm>
            <a:off x="4446156"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0" name="Text Placeholder 46">
            <a:extLst>
              <a:ext uri="{FF2B5EF4-FFF2-40B4-BE49-F238E27FC236}">
                <a16:creationId xmlns:a16="http://schemas.microsoft.com/office/drawing/2014/main" id="{91051322-19B5-41CA-BEAB-A8F1B8CA54ED}"/>
              </a:ext>
            </a:extLst>
          </p:cNvPr>
          <p:cNvSpPr>
            <a:spLocks noGrp="1"/>
          </p:cNvSpPr>
          <p:nvPr>
            <p:ph type="body" sz="quarter" idx="42" hasCustomPrompt="1"/>
          </p:nvPr>
        </p:nvSpPr>
        <p:spPr>
          <a:xfrm>
            <a:off x="4446156"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1" name="Picture Placeholder 34">
            <a:extLst>
              <a:ext uri="{FF2B5EF4-FFF2-40B4-BE49-F238E27FC236}">
                <a16:creationId xmlns:a16="http://schemas.microsoft.com/office/drawing/2014/main" id="{966FF594-D5D5-4FD4-A245-AAF0D053095E}"/>
              </a:ext>
            </a:extLst>
          </p:cNvPr>
          <p:cNvSpPr>
            <a:spLocks noGrp="1"/>
          </p:cNvSpPr>
          <p:nvPr>
            <p:ph type="pic" sz="quarter" idx="43" hasCustomPrompt="1"/>
          </p:nvPr>
        </p:nvSpPr>
        <p:spPr>
          <a:xfrm>
            <a:off x="8030968" y="2484454"/>
            <a:ext cx="887413" cy="889000"/>
          </a:xfrm>
        </p:spPr>
        <p:txBody>
          <a:bodyPr>
            <a:normAutofit/>
          </a:bodyPr>
          <a:lstStyle>
            <a:lvl1pPr marL="0" indent="0">
              <a:buNone/>
              <a:defRPr sz="1000"/>
            </a:lvl1pPr>
          </a:lstStyle>
          <a:p>
            <a:r>
              <a:rPr lang="en-US"/>
              <a:t>ICON</a:t>
            </a:r>
          </a:p>
        </p:txBody>
      </p:sp>
      <p:sp>
        <p:nvSpPr>
          <p:cNvPr id="55" name="Text Placeholder 39">
            <a:extLst>
              <a:ext uri="{FF2B5EF4-FFF2-40B4-BE49-F238E27FC236}">
                <a16:creationId xmlns:a16="http://schemas.microsoft.com/office/drawing/2014/main" id="{3A5DD9C2-78E8-4416-B2C1-F07A9E25832F}"/>
              </a:ext>
            </a:extLst>
          </p:cNvPr>
          <p:cNvSpPr>
            <a:spLocks noGrp="1"/>
          </p:cNvSpPr>
          <p:nvPr>
            <p:ph type="body" sz="quarter" idx="44"/>
          </p:nvPr>
        </p:nvSpPr>
        <p:spPr>
          <a:xfrm>
            <a:off x="9018159" y="294771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56" name="Text Placeholder 46">
            <a:extLst>
              <a:ext uri="{FF2B5EF4-FFF2-40B4-BE49-F238E27FC236}">
                <a16:creationId xmlns:a16="http://schemas.microsoft.com/office/drawing/2014/main" id="{D8A4734F-8867-4923-806F-AE04360B226B}"/>
              </a:ext>
            </a:extLst>
          </p:cNvPr>
          <p:cNvSpPr>
            <a:spLocks noGrp="1"/>
          </p:cNvSpPr>
          <p:nvPr>
            <p:ph type="body" sz="quarter" idx="45" hasCustomPrompt="1"/>
          </p:nvPr>
        </p:nvSpPr>
        <p:spPr>
          <a:xfrm>
            <a:off x="9018159" y="254476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57" name="Picture Placeholder 34">
            <a:extLst>
              <a:ext uri="{FF2B5EF4-FFF2-40B4-BE49-F238E27FC236}">
                <a16:creationId xmlns:a16="http://schemas.microsoft.com/office/drawing/2014/main" id="{B03F66BE-0084-45A8-85FC-1448DEA89D7E}"/>
              </a:ext>
            </a:extLst>
          </p:cNvPr>
          <p:cNvSpPr>
            <a:spLocks noGrp="1"/>
          </p:cNvSpPr>
          <p:nvPr>
            <p:ph type="pic" sz="quarter" idx="46" hasCustomPrompt="1"/>
          </p:nvPr>
        </p:nvSpPr>
        <p:spPr>
          <a:xfrm>
            <a:off x="1586860" y="4201784"/>
            <a:ext cx="887413" cy="889000"/>
          </a:xfrm>
        </p:spPr>
        <p:txBody>
          <a:bodyPr>
            <a:normAutofit/>
          </a:bodyPr>
          <a:lstStyle>
            <a:lvl1pPr marL="0" indent="0">
              <a:buNone/>
              <a:defRPr sz="1000"/>
            </a:lvl1pPr>
          </a:lstStyle>
          <a:p>
            <a:r>
              <a:rPr lang="en-US"/>
              <a:t>ICON</a:t>
            </a:r>
          </a:p>
        </p:txBody>
      </p:sp>
      <p:sp>
        <p:nvSpPr>
          <p:cNvPr id="58" name="Text Placeholder 39">
            <a:extLst>
              <a:ext uri="{FF2B5EF4-FFF2-40B4-BE49-F238E27FC236}">
                <a16:creationId xmlns:a16="http://schemas.microsoft.com/office/drawing/2014/main" id="{3F9DA6EE-3DE6-4493-AD6B-BEC7EE858CED}"/>
              </a:ext>
            </a:extLst>
          </p:cNvPr>
          <p:cNvSpPr>
            <a:spLocks noGrp="1"/>
          </p:cNvSpPr>
          <p:nvPr>
            <p:ph type="body" sz="quarter" idx="47"/>
          </p:nvPr>
        </p:nvSpPr>
        <p:spPr>
          <a:xfrm>
            <a:off x="2574051"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1" name="Text Placeholder 46">
            <a:extLst>
              <a:ext uri="{FF2B5EF4-FFF2-40B4-BE49-F238E27FC236}">
                <a16:creationId xmlns:a16="http://schemas.microsoft.com/office/drawing/2014/main" id="{DD5495C5-2CD2-4593-BC1F-CF0E7D3601E3}"/>
              </a:ext>
            </a:extLst>
          </p:cNvPr>
          <p:cNvSpPr>
            <a:spLocks noGrp="1"/>
          </p:cNvSpPr>
          <p:nvPr>
            <p:ph type="body" sz="quarter" idx="48" hasCustomPrompt="1"/>
          </p:nvPr>
        </p:nvSpPr>
        <p:spPr>
          <a:xfrm>
            <a:off x="2574051"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2" name="Picture Placeholder 34">
            <a:extLst>
              <a:ext uri="{FF2B5EF4-FFF2-40B4-BE49-F238E27FC236}">
                <a16:creationId xmlns:a16="http://schemas.microsoft.com/office/drawing/2014/main" id="{D2B54852-DC63-410D-BE2A-4D723492843F}"/>
              </a:ext>
            </a:extLst>
          </p:cNvPr>
          <p:cNvSpPr>
            <a:spLocks noGrp="1"/>
          </p:cNvSpPr>
          <p:nvPr>
            <p:ph type="pic" sz="quarter" idx="49" hasCustomPrompt="1"/>
          </p:nvPr>
        </p:nvSpPr>
        <p:spPr>
          <a:xfrm>
            <a:off x="5818607" y="4201784"/>
            <a:ext cx="887413" cy="889000"/>
          </a:xfrm>
        </p:spPr>
        <p:txBody>
          <a:bodyPr>
            <a:normAutofit/>
          </a:bodyPr>
          <a:lstStyle>
            <a:lvl1pPr marL="0" indent="0">
              <a:buNone/>
              <a:defRPr sz="1000"/>
            </a:lvl1pPr>
          </a:lstStyle>
          <a:p>
            <a:r>
              <a:rPr lang="en-US"/>
              <a:t>ICON</a:t>
            </a:r>
          </a:p>
        </p:txBody>
      </p:sp>
      <p:sp>
        <p:nvSpPr>
          <p:cNvPr id="63" name="Text Placeholder 39">
            <a:extLst>
              <a:ext uri="{FF2B5EF4-FFF2-40B4-BE49-F238E27FC236}">
                <a16:creationId xmlns:a16="http://schemas.microsoft.com/office/drawing/2014/main" id="{13567973-FE07-4747-9500-D565A3EF2869}"/>
              </a:ext>
            </a:extLst>
          </p:cNvPr>
          <p:cNvSpPr>
            <a:spLocks noGrp="1"/>
          </p:cNvSpPr>
          <p:nvPr>
            <p:ph type="body" sz="quarter" idx="50"/>
          </p:nvPr>
        </p:nvSpPr>
        <p:spPr>
          <a:xfrm>
            <a:off x="6805798" y="4665042"/>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4" name="Text Placeholder 46">
            <a:extLst>
              <a:ext uri="{FF2B5EF4-FFF2-40B4-BE49-F238E27FC236}">
                <a16:creationId xmlns:a16="http://schemas.microsoft.com/office/drawing/2014/main" id="{FCE91BB7-DB4C-4F95-ADC1-2757AA689645}"/>
              </a:ext>
            </a:extLst>
          </p:cNvPr>
          <p:cNvSpPr>
            <a:spLocks noGrp="1"/>
          </p:cNvSpPr>
          <p:nvPr>
            <p:ph type="body" sz="quarter" idx="51" hasCustomPrompt="1"/>
          </p:nvPr>
        </p:nvSpPr>
        <p:spPr>
          <a:xfrm>
            <a:off x="6805798" y="4262099"/>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65" name="Picture Placeholder 34">
            <a:extLst>
              <a:ext uri="{FF2B5EF4-FFF2-40B4-BE49-F238E27FC236}">
                <a16:creationId xmlns:a16="http://schemas.microsoft.com/office/drawing/2014/main" id="{7082A562-BADD-429E-BB11-8A40EE253FC4}"/>
              </a:ext>
            </a:extLst>
          </p:cNvPr>
          <p:cNvSpPr>
            <a:spLocks noGrp="1"/>
          </p:cNvSpPr>
          <p:nvPr>
            <p:ph type="pic" sz="quarter" idx="52" hasCustomPrompt="1"/>
          </p:nvPr>
        </p:nvSpPr>
        <p:spPr>
          <a:xfrm>
            <a:off x="8027987" y="5637179"/>
            <a:ext cx="887413" cy="889000"/>
          </a:xfrm>
        </p:spPr>
        <p:txBody>
          <a:bodyPr>
            <a:normAutofit/>
          </a:bodyPr>
          <a:lstStyle>
            <a:lvl1pPr marL="0" indent="0">
              <a:buNone/>
              <a:defRPr sz="1000"/>
            </a:lvl1pPr>
          </a:lstStyle>
          <a:p>
            <a:r>
              <a:rPr lang="en-US"/>
              <a:t>ICON</a:t>
            </a:r>
          </a:p>
        </p:txBody>
      </p:sp>
      <p:sp>
        <p:nvSpPr>
          <p:cNvPr id="66" name="Text Placeholder 39">
            <a:extLst>
              <a:ext uri="{FF2B5EF4-FFF2-40B4-BE49-F238E27FC236}">
                <a16:creationId xmlns:a16="http://schemas.microsoft.com/office/drawing/2014/main" id="{C8F3380A-C45C-44C2-BE84-98D3DADAEDA3}"/>
              </a:ext>
            </a:extLst>
          </p:cNvPr>
          <p:cNvSpPr>
            <a:spLocks noGrp="1"/>
          </p:cNvSpPr>
          <p:nvPr>
            <p:ph type="body" sz="quarter" idx="53"/>
          </p:nvPr>
        </p:nvSpPr>
        <p:spPr>
          <a:xfrm>
            <a:off x="9015178" y="6100437"/>
            <a:ext cx="2138339" cy="601662"/>
          </a:xfrm>
        </p:spPr>
        <p:txBody>
          <a:bodyPr>
            <a:noAutofit/>
          </a:bodyPr>
          <a:lstStyle>
            <a:lvl1pPr marL="0" indent="0" algn="l">
              <a:buNone/>
              <a:defRPr sz="1100">
                <a:solidFill>
                  <a:schemeClr val="tx1"/>
                </a:solidFill>
              </a:defRPr>
            </a:lvl1pPr>
            <a:lvl2pPr marL="457200" indent="0">
              <a:buNone/>
              <a:defRPr sz="1100"/>
            </a:lvl2pPr>
            <a:lvl3pPr marL="914400" indent="0">
              <a:buNone/>
              <a:defRPr sz="1100"/>
            </a:lvl3pPr>
            <a:lvl4pPr marL="1371600" indent="0">
              <a:buNone/>
              <a:defRPr sz="1100"/>
            </a:lvl4pPr>
            <a:lvl5pPr marL="1828800" indent="0">
              <a:buNone/>
              <a:defRPr sz="1100"/>
            </a:lvl5pPr>
          </a:lstStyle>
          <a:p>
            <a:pPr lvl="0"/>
            <a:r>
              <a:rPr lang="en-US"/>
              <a:t>Click to edit Master text styles</a:t>
            </a:r>
          </a:p>
        </p:txBody>
      </p:sp>
      <p:sp>
        <p:nvSpPr>
          <p:cNvPr id="67" name="Text Placeholder 46">
            <a:extLst>
              <a:ext uri="{FF2B5EF4-FFF2-40B4-BE49-F238E27FC236}">
                <a16:creationId xmlns:a16="http://schemas.microsoft.com/office/drawing/2014/main" id="{67C61256-88BA-4ADF-A3CB-77D1B459CAE6}"/>
              </a:ext>
            </a:extLst>
          </p:cNvPr>
          <p:cNvSpPr>
            <a:spLocks noGrp="1"/>
          </p:cNvSpPr>
          <p:nvPr>
            <p:ph type="body" sz="quarter" idx="54" hasCustomPrompt="1"/>
          </p:nvPr>
        </p:nvSpPr>
        <p:spPr>
          <a:xfrm>
            <a:off x="9015178" y="5697494"/>
            <a:ext cx="2138339" cy="299767"/>
          </a:xfrm>
        </p:spPr>
        <p:txBody>
          <a:bodyPr>
            <a:noAutofit/>
          </a:bodyPr>
          <a:lstStyle>
            <a:lvl1pPr marL="0" indent="0" algn="l">
              <a:lnSpc>
                <a:spcPct val="100000"/>
              </a:lnSpc>
              <a:spcBef>
                <a:spcPts val="0"/>
              </a:spcBef>
              <a:buNone/>
              <a:defRPr sz="1800" b="1">
                <a:latin typeface="+mj-lt"/>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a:t>
            </a:r>
          </a:p>
        </p:txBody>
      </p:sp>
      <p:sp>
        <p:nvSpPr>
          <p:cNvPr id="2" name="Title 1">
            <a:extLst>
              <a:ext uri="{FF2B5EF4-FFF2-40B4-BE49-F238E27FC236}">
                <a16:creationId xmlns:a16="http://schemas.microsoft.com/office/drawing/2014/main" id="{791D5DA0-8F16-4F11-8B6E-A593133FA159}"/>
              </a:ext>
            </a:extLst>
          </p:cNvPr>
          <p:cNvSpPr>
            <a:spLocks noGrp="1"/>
          </p:cNvSpPr>
          <p:nvPr>
            <p:ph type="title"/>
          </p:nvPr>
        </p:nvSpPr>
        <p:spPr>
          <a:xfrm>
            <a:off x="5753098" y="457200"/>
            <a:ext cx="6096001" cy="601662"/>
          </a:xfrm>
        </p:spPr>
        <p:txBody>
          <a:bodyPr/>
          <a:lstStyle>
            <a:lvl1pPr algn="r">
              <a:defRPr/>
            </a:lvl1pPr>
          </a:lstStyle>
          <a:p>
            <a:r>
              <a:rPr lang="en-US"/>
              <a:t>Click to edit Master title style</a:t>
            </a:r>
          </a:p>
        </p:txBody>
      </p:sp>
    </p:spTree>
    <p:extLst>
      <p:ext uri="{BB962C8B-B14F-4D97-AF65-F5344CB8AC3E}">
        <p14:creationId xmlns:p14="http://schemas.microsoft.com/office/powerpoint/2010/main" val="256361147"/>
      </p:ext>
    </p:extLst>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72">
          <p15:clr>
            <a:srgbClr val="5ACBF0"/>
          </p15:clr>
        </p15:guide>
        <p15:guide id="6" pos="2064">
          <p15:clr>
            <a:srgbClr val="5ACBF0"/>
          </p15:clr>
        </p15:guide>
        <p15:guide id="7" pos="1776">
          <p15:clr>
            <a:srgbClr val="5ACBF0"/>
          </p15:clr>
        </p15:guide>
        <p15:guide id="8" pos="5616">
          <p15:clr>
            <a:srgbClr val="5ACBF0"/>
          </p15:clr>
        </p15:guide>
        <p15:guide id="9" pos="5928">
          <p15:clr>
            <a:srgbClr val="5ACBF0"/>
          </p15:clr>
        </p15:guide>
        <p15:guide id="10" pos="144">
          <p15:clr>
            <a:srgbClr val="5ACBF0"/>
          </p15:clr>
        </p15:guide>
        <p15:guide id="11" orient="horz" pos="4200">
          <p15:clr>
            <a:srgbClr val="5ACBF0"/>
          </p15:clr>
        </p15:guide>
        <p15:guide id="12" pos="7536">
          <p15:clr>
            <a:srgbClr val="5ACBF0"/>
          </p15:clr>
        </p15:guide>
        <p15:guide id="13" orient="horz" pos="14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084389"/>
            <a:ext cx="4770907" cy="615553"/>
          </a:xfrm>
        </p:spPr>
        <p:txBody>
          <a:bodyPr anchor="b"/>
          <a:lstStyle>
            <a:lvl1pPr>
              <a:defRPr sz="4000">
                <a:gradFill>
                  <a:gsLst>
                    <a:gs pos="0">
                      <a:schemeClr val="accent1"/>
                    </a:gs>
                    <a:gs pos="100000">
                      <a:schemeClr val="accent2"/>
                    </a:gs>
                  </a:gsLst>
                  <a:lin ang="0" scaled="1"/>
                </a:gra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3" y="3142183"/>
            <a:ext cx="5049358" cy="707886"/>
          </a:xfrm>
        </p:spPr>
        <p:txBody>
          <a:bodyPr anchor="t"/>
          <a:lstStyle>
            <a:lvl1pPr marL="0" indent="0" algn="l" defTabSz="114300">
              <a:spcBef>
                <a:spcPts val="600"/>
              </a:spcBef>
              <a:spcAft>
                <a:spcPts val="600"/>
              </a:spcAft>
              <a:buNone/>
              <a:defRPr sz="1800">
                <a:solidFill>
                  <a:schemeClr val="tx1"/>
                </a:solidFill>
                <a:latin typeface="+mn-lt"/>
              </a:defRPr>
            </a:lvl1pPr>
            <a:lvl2pPr marL="0" indent="0" algn="l" defTabSz="114300">
              <a:spcBef>
                <a:spcPts val="600"/>
              </a:spcBef>
              <a:spcAft>
                <a:spcPts val="600"/>
              </a:spcAft>
              <a:buClr>
                <a:schemeClr val="accent1"/>
              </a:buClr>
              <a:buFont typeface="Arial" panose="020B0604020202020204" pitchFamily="34" charset="0"/>
              <a:buNone/>
              <a:defRPr sz="1800">
                <a:solidFill>
                  <a:schemeClr val="accent2"/>
                </a:solidFill>
                <a:latin typeface="+mn-lt"/>
              </a:defRPr>
            </a:lvl2pPr>
            <a:lvl3pPr marL="0" indent="0" algn="l" defTabSz="114300">
              <a:spcAft>
                <a:spcPts val="600"/>
              </a:spcAft>
              <a:buClr>
                <a:schemeClr val="accent1"/>
              </a:buClr>
              <a:buFont typeface="Arial" panose="020B0604020202020204" pitchFamily="34" charset="0"/>
              <a:buNone/>
              <a:defRPr sz="1800" b="1">
                <a:solidFill>
                  <a:schemeClr val="tx1"/>
                </a:solidFill>
                <a:latin typeface="+mn-lt"/>
              </a:defRPr>
            </a:lvl3pPr>
            <a:lvl4pPr marL="0" indent="0" algn="l" defTabSz="114300">
              <a:spcAft>
                <a:spcPts val="0"/>
              </a:spcAft>
              <a:buClr>
                <a:schemeClr val="accent1"/>
              </a:buClr>
              <a:buFont typeface="Arial" panose="020B0604020202020204" pitchFamily="34" charset="0"/>
              <a:buNone/>
              <a:defRPr sz="1600" b="1">
                <a:solidFill>
                  <a:schemeClr val="tx1"/>
                </a:solidFill>
                <a:latin typeface="+mn-lt"/>
              </a:defRPr>
            </a:lvl4pPr>
            <a:lvl5pPr marL="0" indent="0" algn="l" defTabSz="114300">
              <a:spcBef>
                <a:spcPts val="0"/>
              </a:spcBef>
              <a:spcAft>
                <a:spcPts val="600"/>
              </a:spcAft>
              <a:buClr>
                <a:schemeClr val="accent1"/>
              </a:buClr>
              <a:buFont typeface="Arial" panose="020B0604020202020204" pitchFamily="34" charset="0"/>
              <a:buNone/>
              <a:defRPr sz="1400">
                <a:solidFill>
                  <a:schemeClr val="tx1"/>
                </a:solidFill>
                <a:latin typeface="+mn-lt"/>
              </a:defRPr>
            </a:lvl5pPr>
          </a:lstStyle>
          <a:p>
            <a:pPr lvl="0"/>
            <a:r>
              <a:rPr lang="en-US"/>
              <a:t>Click to edit Master text styles</a:t>
            </a:r>
          </a:p>
          <a:p>
            <a:pPr lvl="1"/>
            <a:r>
              <a:rPr lang="en-US"/>
              <a:t>Blue</a:t>
            </a:r>
          </a:p>
        </p:txBody>
      </p:sp>
      <p:pic>
        <p:nvPicPr>
          <p:cNvPr id="2" name="Picture 1">
            <a:extLst>
              <a:ext uri="{FF2B5EF4-FFF2-40B4-BE49-F238E27FC236}">
                <a16:creationId xmlns:a16="http://schemas.microsoft.com/office/drawing/2014/main" id="{57479014-2B75-4713-A3F7-A8F2AFAD64FF}"/>
              </a:ext>
              <a:ext uri="{C183D7F6-B498-43B3-948B-1728B52AA6E4}">
                <adec:decorative xmlns:adec="http://schemas.microsoft.com/office/drawing/2017/decorative" val="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3674429" y="-426147"/>
            <a:ext cx="9906000" cy="7444435"/>
          </a:xfrm>
          <a:prstGeom prst="rect">
            <a:avLst/>
          </a:prstGeom>
        </p:spPr>
      </p:pic>
      <p:sp>
        <p:nvSpPr>
          <p:cNvPr id="9" name="Rectangle 8">
            <a:extLst>
              <a:ext uri="{FF2B5EF4-FFF2-40B4-BE49-F238E27FC236}">
                <a16:creationId xmlns:a16="http://schemas.microsoft.com/office/drawing/2014/main" id="{97D755E7-8233-4E90-8643-E1088A41D405}"/>
              </a:ext>
            </a:extLst>
          </p:cNvPr>
          <p:cNvSpPr/>
          <p:nvPr userDrawn="1"/>
        </p:nvSpPr>
        <p:spPr bwMode="auto">
          <a:xfrm>
            <a:off x="5974871" y="914400"/>
            <a:ext cx="7268308" cy="43375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0803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4" presetClass="path" presetSubtype="0" decel="100000" fill="hold" grpId="1" nodeType="withEffect">
                                  <p:stCondLst>
                                    <p:cond delay="0"/>
                                  </p:stCondLst>
                                  <p:childTnLst>
                                    <p:animMotion origin="layout" path="M -2.08333E-7 0.09074 L -2.08333E-7 -2.59259E-6 " pathEditMode="relative" rAng="0" ptsTypes="AA">
                                      <p:cBhvr>
                                        <p:cTn id="8" dur="1000" fill="hold"/>
                                        <p:tgtEl>
                                          <p:spTgt spid="3"/>
                                        </p:tgtEl>
                                        <p:attrNameLst>
                                          <p:attrName>ppt_x</p:attrName>
                                          <p:attrName>ppt_y</p:attrName>
                                        </p:attrNameLst>
                                      </p:cBhvr>
                                      <p:rCtr x="0" y="-4537"/>
                                    </p:animMotion>
                                  </p:childTnLst>
                                </p:cTn>
                              </p:par>
                              <p:par>
                                <p:cTn id="9" presetID="1" presetClass="entr" presetSubtype="0" fill="hold" grpId="0" nodeType="withEffect">
                                  <p:stCondLst>
                                    <p:cond delay="75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grpId="0" nodeType="withEffect">
                                  <p:stCondLst>
                                    <p:cond delay="75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64" presetClass="path" presetSubtype="0" decel="100000" fill="hold" grpId="1" nodeType="withEffect">
                                  <p:stCondLst>
                                    <p:cond delay="750"/>
                                  </p:stCondLst>
                                  <p:childTnLst>
                                    <p:animMotion origin="layout" path="M 1.45833E-6 0.06713 L 1.45833E-6 -4.81481E-6 " pathEditMode="relative" rAng="0" ptsTypes="AA">
                                      <p:cBhvr>
                                        <p:cTn id="14" dur="1000" fill="hold"/>
                                        <p:tgtEl>
                                          <p:spTgt spid="6">
                                            <p:txEl>
                                              <p:pRg st="0" end="0"/>
                                            </p:txEl>
                                          </p:spTgt>
                                        </p:tgtEl>
                                        <p:attrNameLst>
                                          <p:attrName>ppt_x</p:attrName>
                                          <p:attrName>ppt_y</p:attrName>
                                        </p:attrNameLst>
                                      </p:cBhvr>
                                      <p:rCtr x="0" y="-3356"/>
                                    </p:animMotion>
                                  </p:childTnLst>
                                </p:cTn>
                              </p:par>
                              <p:par>
                                <p:cTn id="15" presetID="64" presetClass="path" presetSubtype="0" decel="100000" fill="hold" grpId="1" nodeType="withEffect">
                                  <p:stCondLst>
                                    <p:cond delay="750"/>
                                  </p:stCondLst>
                                  <p:childTnLst>
                                    <p:animMotion origin="layout" path="M 2.08333E-7 0.06713 L 2.08333E-7 -2.22222E-6 " pathEditMode="relative" rAng="0" ptsTypes="AA">
                                      <p:cBhvr>
                                        <p:cTn id="16" dur="1000" fill="hold"/>
                                        <p:tgtEl>
                                          <p:spTgt spid="6">
                                            <p:txEl>
                                              <p:pRg st="1" end="1"/>
                                            </p:txEl>
                                          </p:spTgt>
                                        </p:tgtEl>
                                        <p:attrNameLst>
                                          <p:attrName>ppt_x</p:attrName>
                                          <p:attrName>ppt_y</p:attrName>
                                        </p:attrNameLst>
                                      </p:cBhvr>
                                      <p:rCtr x="0" y="-33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6" grpId="0" build="p">
        <p:tmplLst>
          <p:tmpl lvl="1">
            <p:tnLst>
              <p:par>
                <p:cTn presetID="1" presetClass="entr" presetSubtype="0" fill="hold" nodeType="withEffect">
                  <p:stCondLst>
                    <p:cond delay="75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1" build="p">
        <p:tmplLst>
          <p:tmpl lvl="1">
            <p:tnLst>
              <p:par>
                <p:cTn presetID="64" presetClass="path" presetSubtype="0" decel="100000" fill="hold" nodeType="withEffect">
                  <p:stCondLst>
                    <p:cond delay="750"/>
                  </p:stCondLst>
                  <p:childTnLst>
                    <p:animMotion origin="layout" path="M 1.45833E-6 0.06713 L 1.45833E-6 -4.81481E-6 " pathEditMode="relative" rAng="0" ptsTypes="AA">
                      <p:cBhvr>
                        <p:cTn dur="1000" fill="hold"/>
                        <p:tgtEl>
                          <p:spTgt spid="6"/>
                        </p:tgtEl>
                        <p:attrNameLst>
                          <p:attrName>ppt_x</p:attrName>
                          <p:attrName>ppt_y</p:attrName>
                        </p:attrNameLst>
                      </p:cBhvr>
                      <p:rCtr x="0" y="-3356"/>
                    </p:animMotion>
                  </p:childTnLst>
                </p:cTn>
              </p:par>
            </p:tnLst>
          </p:tmpl>
          <p:tmpl lvl="2">
            <p:tnLst>
              <p:par>
                <p:cTn presetID="64" presetClass="path" presetSubtype="0" decel="100000" fill="hold" nodeType="withEffect">
                  <p:stCondLst>
                    <p:cond delay="750"/>
                  </p:stCondLst>
                  <p:childTnLst>
                    <p:animMotion origin="layout" path="M 2.08333E-7 0.06713 L 2.08333E-7 -2.22222E-6 " pathEditMode="relative" rAng="0" ptsTypes="AA">
                      <p:cBhvr>
                        <p:cTn dur="1000" fill="hold"/>
                        <p:tgtEl>
                          <p:spTgt spid="6"/>
                        </p:tgtEl>
                        <p:attrNameLst>
                          <p:attrName>ppt_x</p:attrName>
                          <p:attrName>ppt_y</p:attrName>
                        </p:attrNameLst>
                      </p:cBhvr>
                      <p:rCtr x="0" y="-3356"/>
                    </p:animMotion>
                  </p:childTnLst>
                </p:cTn>
              </p:par>
            </p:tnLst>
          </p:tmpl>
        </p:tmplLst>
      </p:bldP>
    </p:bldLst>
  </p:timing>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people sitting at a table using a computer.&#10;&#10;Description automatically generated">
            <a:extLst>
              <a:ext uri="{FF2B5EF4-FFF2-40B4-BE49-F238E27FC236}">
                <a16:creationId xmlns:a16="http://schemas.microsoft.com/office/drawing/2014/main" id="{4244370E-E120-40E8-AC44-CE6974352D4B}"/>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871807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7" name="Picture 6" descr="Two people sitting at a table using a computer.&#10;&#10;Description automatically generated">
            <a:extLst>
              <a:ext uri="{FF2B5EF4-FFF2-40B4-BE49-F238E27FC236}">
                <a16:creationId xmlns:a16="http://schemas.microsoft.com/office/drawing/2014/main" id="{4B343896-8655-42C4-9189-C99BFED30251}"/>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1869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838834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3/17/2021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834769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707360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77401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6480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07600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4229130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2723892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72542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874834"/>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251579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5085574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cstate="email">
              <a:extLst>
                <a:ext uri="{28A0092B-C50C-407E-A947-70E740481C1C}">
                  <a14:useLocalDpi xmlns:a14="http://schemas.microsoft.com/office/drawing/2010/main"/>
                </a:ext>
              </a:extLst>
            </a:blip>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2160247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cstate="email">
              <a:extLst>
                <a:ext uri="{28A0092B-C50C-407E-A947-70E740481C1C}">
                  <a14:useLocalDpi xmlns:a14="http://schemas.microsoft.com/office/drawing/2010/main"/>
                </a:ext>
              </a:extLst>
            </a:blip>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70098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cstate="email">
              <a:extLst>
                <a:ext uri="{28A0092B-C50C-407E-A947-70E740481C1C}">
                  <a14:useLocalDpi xmlns:a14="http://schemas.microsoft.com/office/drawing/2010/main"/>
                </a:ext>
              </a:extLst>
            </a:blip>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2160939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87408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cstate="email">
              <a:extLst>
                <a:ext uri="{28A0092B-C50C-407E-A947-70E740481C1C}">
                  <a14:useLocalDpi xmlns:a14="http://schemas.microsoft.com/office/drawing/2010/main"/>
                </a:ext>
              </a:extLst>
            </a:blip>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97416128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4479991"/>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9838168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167398195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Edit Master text styles</a:t>
            </a:r>
          </a:p>
        </p:txBody>
      </p:sp>
    </p:spTree>
    <p:extLst>
      <p:ext uri="{BB962C8B-B14F-4D97-AF65-F5344CB8AC3E}">
        <p14:creationId xmlns:p14="http://schemas.microsoft.com/office/powerpoint/2010/main" val="6789019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3/17/2021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2318009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39609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344018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51018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0620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4878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609216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6408565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43084481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1_Four picture conten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email">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9146712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9" Type="http://schemas.openxmlformats.org/officeDocument/2006/relationships/slideLayout" Target="../slideLayouts/slideLayout5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image" Target="../media/image9.emf"/><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theme" Target="../theme/theme2.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8" Type="http://schemas.openxmlformats.org/officeDocument/2006/relationships/slideLayout" Target="../slideLayouts/slideLayout31.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20" Type="http://schemas.openxmlformats.org/officeDocument/2006/relationships/slideLayout" Target="../slideLayouts/slideLayout43.xml"/><Relationship Id="rId41" Type="http://schemas.openxmlformats.org/officeDocument/2006/relationships/slideLayout" Target="../slideLayouts/slideLayout6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9.xml"/><Relationship Id="rId18" Type="http://schemas.openxmlformats.org/officeDocument/2006/relationships/slideLayout" Target="../slideLayouts/slideLayout84.xml"/><Relationship Id="rId26" Type="http://schemas.openxmlformats.org/officeDocument/2006/relationships/slideLayout" Target="../slideLayouts/slideLayout92.xml"/><Relationship Id="rId39" Type="http://schemas.openxmlformats.org/officeDocument/2006/relationships/slideLayout" Target="../slideLayouts/slideLayout105.xml"/><Relationship Id="rId21" Type="http://schemas.openxmlformats.org/officeDocument/2006/relationships/slideLayout" Target="../slideLayouts/slideLayout87.xml"/><Relationship Id="rId34" Type="http://schemas.openxmlformats.org/officeDocument/2006/relationships/slideLayout" Target="../slideLayouts/slideLayout100.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29" Type="http://schemas.openxmlformats.org/officeDocument/2006/relationships/slideLayout" Target="../slideLayouts/slideLayout95.xml"/><Relationship Id="rId41" Type="http://schemas.openxmlformats.org/officeDocument/2006/relationships/image" Target="../media/image9.emf"/><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24" Type="http://schemas.openxmlformats.org/officeDocument/2006/relationships/slideLayout" Target="../slideLayouts/slideLayout90.xml"/><Relationship Id="rId32" Type="http://schemas.openxmlformats.org/officeDocument/2006/relationships/slideLayout" Target="../slideLayouts/slideLayout98.xml"/><Relationship Id="rId37" Type="http://schemas.openxmlformats.org/officeDocument/2006/relationships/slideLayout" Target="../slideLayouts/slideLayout103.xml"/><Relationship Id="rId40" Type="http://schemas.openxmlformats.org/officeDocument/2006/relationships/theme" Target="../theme/theme3.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23" Type="http://schemas.openxmlformats.org/officeDocument/2006/relationships/slideLayout" Target="../slideLayouts/slideLayout89.xml"/><Relationship Id="rId28" Type="http://schemas.openxmlformats.org/officeDocument/2006/relationships/slideLayout" Target="../slideLayouts/slideLayout94.xml"/><Relationship Id="rId36" Type="http://schemas.openxmlformats.org/officeDocument/2006/relationships/slideLayout" Target="../slideLayouts/slideLayout102.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31" Type="http://schemas.openxmlformats.org/officeDocument/2006/relationships/slideLayout" Target="../slideLayouts/slideLayout97.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slideLayout" Target="../slideLayouts/slideLayout88.xml"/><Relationship Id="rId27" Type="http://schemas.openxmlformats.org/officeDocument/2006/relationships/slideLayout" Target="../slideLayouts/slideLayout93.xml"/><Relationship Id="rId30" Type="http://schemas.openxmlformats.org/officeDocument/2006/relationships/slideLayout" Target="../slideLayouts/slideLayout96.xml"/><Relationship Id="rId35" Type="http://schemas.openxmlformats.org/officeDocument/2006/relationships/slideLayout" Target="../slideLayouts/slideLayout101.xml"/><Relationship Id="rId8" Type="http://schemas.openxmlformats.org/officeDocument/2006/relationships/slideLayout" Target="../slideLayouts/slideLayout74.xml"/><Relationship Id="rId3" Type="http://schemas.openxmlformats.org/officeDocument/2006/relationships/slideLayout" Target="../slideLayouts/slideLayout69.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5" Type="http://schemas.openxmlformats.org/officeDocument/2006/relationships/slideLayout" Target="../slideLayouts/slideLayout91.xml"/><Relationship Id="rId33" Type="http://schemas.openxmlformats.org/officeDocument/2006/relationships/slideLayout" Target="../slideLayouts/slideLayout99.xml"/><Relationship Id="rId38" Type="http://schemas.openxmlformats.org/officeDocument/2006/relationships/slideLayout" Target="../slideLayouts/slideLayout10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image" Target="../media/image9.emf"/><Relationship Id="rId5" Type="http://schemas.openxmlformats.org/officeDocument/2006/relationships/slideLayout" Target="../slideLayouts/slideLayout110.xml"/><Relationship Id="rId10" Type="http://schemas.openxmlformats.org/officeDocument/2006/relationships/theme" Target="../theme/theme4.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5.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9" Type="http://schemas.openxmlformats.org/officeDocument/2006/relationships/slideLayout" Target="../slideLayouts/slideLayout144.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45" Type="http://schemas.openxmlformats.org/officeDocument/2006/relationships/image" Target="../media/image9.emf"/><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4" Type="http://schemas.openxmlformats.org/officeDocument/2006/relationships/theme" Target="../theme/theme6.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slideLayout" Target="../slideLayouts/slideLayout158.xml"/><Relationship Id="rId8" Type="http://schemas.openxmlformats.org/officeDocument/2006/relationships/slideLayout" Target="../slideLayouts/slideLayout123.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 Id="rId20" Type="http://schemas.openxmlformats.org/officeDocument/2006/relationships/slideLayout" Target="../slideLayouts/slideLayout135.xml"/><Relationship Id="rId41" Type="http://schemas.openxmlformats.org/officeDocument/2006/relationships/slideLayout" Target="../slideLayouts/slideLayout156.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image" Target="../media/image28.emf"/><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image" Target="../media/image27.png"/><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theme" Target="../theme/theme7.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 Id="rId3" Type="http://schemas.openxmlformats.org/officeDocument/2006/relationships/slideLayout" Target="../slideLayouts/slideLayout16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07.xml"/><Relationship Id="rId18" Type="http://schemas.openxmlformats.org/officeDocument/2006/relationships/slideLayout" Target="../slideLayouts/slideLayout212.xml"/><Relationship Id="rId26" Type="http://schemas.openxmlformats.org/officeDocument/2006/relationships/slideLayout" Target="../slideLayouts/slideLayout220.xml"/><Relationship Id="rId3" Type="http://schemas.openxmlformats.org/officeDocument/2006/relationships/slideLayout" Target="../slideLayouts/slideLayout197.xml"/><Relationship Id="rId21" Type="http://schemas.openxmlformats.org/officeDocument/2006/relationships/slideLayout" Target="../slideLayouts/slideLayout215.xml"/><Relationship Id="rId34" Type="http://schemas.openxmlformats.org/officeDocument/2006/relationships/slideLayout" Target="../slideLayouts/slideLayout228.xml"/><Relationship Id="rId7" Type="http://schemas.openxmlformats.org/officeDocument/2006/relationships/slideLayout" Target="../slideLayouts/slideLayout201.xml"/><Relationship Id="rId12" Type="http://schemas.openxmlformats.org/officeDocument/2006/relationships/slideLayout" Target="../slideLayouts/slideLayout206.xml"/><Relationship Id="rId17" Type="http://schemas.openxmlformats.org/officeDocument/2006/relationships/slideLayout" Target="../slideLayouts/slideLayout211.xml"/><Relationship Id="rId25" Type="http://schemas.openxmlformats.org/officeDocument/2006/relationships/slideLayout" Target="../slideLayouts/slideLayout219.xml"/><Relationship Id="rId33" Type="http://schemas.openxmlformats.org/officeDocument/2006/relationships/slideLayout" Target="../slideLayouts/slideLayout227.xml"/><Relationship Id="rId2" Type="http://schemas.openxmlformats.org/officeDocument/2006/relationships/slideLayout" Target="../slideLayouts/slideLayout196.xml"/><Relationship Id="rId16" Type="http://schemas.openxmlformats.org/officeDocument/2006/relationships/slideLayout" Target="../slideLayouts/slideLayout210.xml"/><Relationship Id="rId20" Type="http://schemas.openxmlformats.org/officeDocument/2006/relationships/slideLayout" Target="../slideLayouts/slideLayout214.xml"/><Relationship Id="rId29" Type="http://schemas.openxmlformats.org/officeDocument/2006/relationships/slideLayout" Target="../slideLayouts/slideLayout223.xml"/><Relationship Id="rId1" Type="http://schemas.openxmlformats.org/officeDocument/2006/relationships/slideLayout" Target="../slideLayouts/slideLayout195.xml"/><Relationship Id="rId6" Type="http://schemas.openxmlformats.org/officeDocument/2006/relationships/slideLayout" Target="../slideLayouts/slideLayout200.xml"/><Relationship Id="rId11" Type="http://schemas.openxmlformats.org/officeDocument/2006/relationships/slideLayout" Target="../slideLayouts/slideLayout205.xml"/><Relationship Id="rId24" Type="http://schemas.openxmlformats.org/officeDocument/2006/relationships/slideLayout" Target="../slideLayouts/slideLayout218.xml"/><Relationship Id="rId32" Type="http://schemas.openxmlformats.org/officeDocument/2006/relationships/slideLayout" Target="../slideLayouts/slideLayout226.xml"/><Relationship Id="rId5" Type="http://schemas.openxmlformats.org/officeDocument/2006/relationships/slideLayout" Target="../slideLayouts/slideLayout199.xml"/><Relationship Id="rId15" Type="http://schemas.openxmlformats.org/officeDocument/2006/relationships/slideLayout" Target="../slideLayouts/slideLayout209.xml"/><Relationship Id="rId23" Type="http://schemas.openxmlformats.org/officeDocument/2006/relationships/slideLayout" Target="../slideLayouts/slideLayout217.xml"/><Relationship Id="rId28" Type="http://schemas.openxmlformats.org/officeDocument/2006/relationships/slideLayout" Target="../slideLayouts/slideLayout222.xml"/><Relationship Id="rId10" Type="http://schemas.openxmlformats.org/officeDocument/2006/relationships/slideLayout" Target="../slideLayouts/slideLayout204.xml"/><Relationship Id="rId19" Type="http://schemas.openxmlformats.org/officeDocument/2006/relationships/slideLayout" Target="../slideLayouts/slideLayout213.xml"/><Relationship Id="rId31" Type="http://schemas.openxmlformats.org/officeDocument/2006/relationships/slideLayout" Target="../slideLayouts/slideLayout225.xml"/><Relationship Id="rId4" Type="http://schemas.openxmlformats.org/officeDocument/2006/relationships/slideLayout" Target="../slideLayouts/slideLayout198.xml"/><Relationship Id="rId9" Type="http://schemas.openxmlformats.org/officeDocument/2006/relationships/slideLayout" Target="../slideLayouts/slideLayout203.xml"/><Relationship Id="rId14" Type="http://schemas.openxmlformats.org/officeDocument/2006/relationships/slideLayout" Target="../slideLayouts/slideLayout208.xml"/><Relationship Id="rId22" Type="http://schemas.openxmlformats.org/officeDocument/2006/relationships/slideLayout" Target="../slideLayouts/slideLayout216.xml"/><Relationship Id="rId27" Type="http://schemas.openxmlformats.org/officeDocument/2006/relationships/slideLayout" Target="../slideLayouts/slideLayout221.xml"/><Relationship Id="rId30" Type="http://schemas.openxmlformats.org/officeDocument/2006/relationships/slideLayout" Target="../slideLayouts/slideLayout224.xml"/><Relationship Id="rId35" Type="http://schemas.openxmlformats.org/officeDocument/2006/relationships/theme" Target="../theme/theme8.xml"/><Relationship Id="rId8" Type="http://schemas.openxmlformats.org/officeDocument/2006/relationships/slideLayout" Target="../slideLayouts/slideLayout20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3/17/2021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89" r:id="rId12"/>
    <p:sldLayoutId id="2147483690" r:id="rId13"/>
    <p:sldLayoutId id="2147483691" r:id="rId14"/>
    <p:sldLayoutId id="2147483697" r:id="rId15"/>
    <p:sldLayoutId id="2147483693" r:id="rId16"/>
    <p:sldLayoutId id="2147483696" r:id="rId17"/>
    <p:sldLayoutId id="2147483694" r:id="rId18"/>
    <p:sldLayoutId id="2147483692" r:id="rId19"/>
    <p:sldLayoutId id="2147483698" r:id="rId20"/>
    <p:sldLayoutId id="2147483695" r:id="rId21"/>
    <p:sldLayoutId id="2147494731" r:id="rId22"/>
    <p:sldLayoutId id="2147494861"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5"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2812622805"/>
      </p:ext>
    </p:extLst>
  </p:cSld>
  <p:clrMap bg1="dk1" tx1="lt1" bg2="dk2" tx2="lt2" accent1="accent1" accent2="accent2" accent3="accent3" accent4="accent4" accent5="accent5" accent6="accent6" hlink="hlink" folHlink="folHlink"/>
  <p:sldLayoutIdLst>
    <p:sldLayoutId id="2147486125" r:id="rId1"/>
    <p:sldLayoutId id="2147486126" r:id="rId2"/>
    <p:sldLayoutId id="2147486127" r:id="rId3"/>
    <p:sldLayoutId id="2147484579" r:id="rId4"/>
    <p:sldLayoutId id="2147484582" r:id="rId5"/>
    <p:sldLayoutId id="2147485034" r:id="rId6"/>
    <p:sldLayoutId id="2147485035" r:id="rId7"/>
    <p:sldLayoutId id="2147485036" r:id="rId8"/>
    <p:sldLayoutId id="2147484445" r:id="rId9"/>
    <p:sldLayoutId id="2147484444" r:id="rId10"/>
    <p:sldLayoutId id="2147485038" r:id="rId11"/>
    <p:sldLayoutId id="2147484394" r:id="rId12"/>
    <p:sldLayoutId id="2147484581" r:id="rId13"/>
    <p:sldLayoutId id="2147484583" r:id="rId14"/>
    <p:sldLayoutId id="2147484584" r:id="rId15"/>
    <p:sldLayoutId id="2147484438" r:id="rId16"/>
    <p:sldLayoutId id="2147484506" r:id="rId17"/>
    <p:sldLayoutId id="2147484396" r:id="rId18"/>
    <p:sldLayoutId id="2147484580" r:id="rId19"/>
    <p:sldLayoutId id="2147484437" r:id="rId20"/>
    <p:sldLayoutId id="2147484446" r:id="rId21"/>
    <p:sldLayoutId id="2147484447" r:id="rId22"/>
    <p:sldLayoutId id="2147484395" r:id="rId23"/>
    <p:sldLayoutId id="2147484566" r:id="rId24"/>
    <p:sldLayoutId id="2147484448" r:id="rId25"/>
    <p:sldLayoutId id="2147484449" r:id="rId26"/>
    <p:sldLayoutId id="2147484450" r:id="rId27"/>
    <p:sldLayoutId id="2147484451" r:id="rId28"/>
    <p:sldLayoutId id="2147483924" r:id="rId29"/>
    <p:sldLayoutId id="2147483998" r:id="rId30"/>
    <p:sldLayoutId id="2147485039" r:id="rId31"/>
    <p:sldLayoutId id="2147483879" r:id="rId32"/>
    <p:sldLayoutId id="2147484578" r:id="rId33"/>
    <p:sldLayoutId id="2147485047" r:id="rId34"/>
    <p:sldLayoutId id="2147484106" r:id="rId35"/>
    <p:sldLayoutId id="2147484577" r:id="rId36"/>
    <p:sldLayoutId id="2147485048" r:id="rId37"/>
    <p:sldLayoutId id="2147485049" r:id="rId38"/>
    <p:sldLayoutId id="2147485050" r:id="rId39"/>
    <p:sldLayoutId id="2147485502" r:id="rId40"/>
    <p:sldLayoutId id="2147485051" r:id="rId41"/>
    <p:sldLayoutId id="2147486128" r:id="rId42"/>
    <p:sldLayoutId id="2147486154" r:id="rId4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1"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663303473"/>
      </p:ext>
    </p:extLst>
  </p:cSld>
  <p:clrMap bg1="dk1" tx1="lt1" bg2="dk2" tx2="lt2" accent1="accent1" accent2="accent2" accent3="accent3" accent4="accent4" accent5="accent5" accent6="accent6" hlink="hlink" folHlink="folHlink"/>
  <p:sldLayoutIdLst>
    <p:sldLayoutId id="2147494692" r:id="rId1"/>
    <p:sldLayoutId id="2147494693" r:id="rId2"/>
    <p:sldLayoutId id="2147494694" r:id="rId3"/>
    <p:sldLayoutId id="2147494695" r:id="rId4"/>
    <p:sldLayoutId id="2147494696" r:id="rId5"/>
    <p:sldLayoutId id="2147494697" r:id="rId6"/>
    <p:sldLayoutId id="2147494698" r:id="rId7"/>
    <p:sldLayoutId id="2147494699" r:id="rId8"/>
    <p:sldLayoutId id="2147494700" r:id="rId9"/>
    <p:sldLayoutId id="2147494701" r:id="rId10"/>
    <p:sldLayoutId id="2147494702" r:id="rId11"/>
    <p:sldLayoutId id="2147494703" r:id="rId12"/>
    <p:sldLayoutId id="2147494704" r:id="rId13"/>
    <p:sldLayoutId id="2147494705" r:id="rId14"/>
    <p:sldLayoutId id="2147494706" r:id="rId15"/>
    <p:sldLayoutId id="2147494707" r:id="rId16"/>
    <p:sldLayoutId id="2147494708" r:id="rId17"/>
    <p:sldLayoutId id="2147494709" r:id="rId18"/>
    <p:sldLayoutId id="2147494710" r:id="rId19"/>
    <p:sldLayoutId id="2147494711" r:id="rId20"/>
    <p:sldLayoutId id="2147494712" r:id="rId21"/>
    <p:sldLayoutId id="2147494713" r:id="rId22"/>
    <p:sldLayoutId id="2147494714" r:id="rId23"/>
    <p:sldLayoutId id="2147494715" r:id="rId24"/>
    <p:sldLayoutId id="2147494716" r:id="rId25"/>
    <p:sldLayoutId id="2147494717" r:id="rId26"/>
    <p:sldLayoutId id="2147494718" r:id="rId27"/>
    <p:sldLayoutId id="2147494719" r:id="rId28"/>
    <p:sldLayoutId id="2147494720" r:id="rId29"/>
    <p:sldLayoutId id="2147494721" r:id="rId30"/>
    <p:sldLayoutId id="2147494722" r:id="rId31"/>
    <p:sldLayoutId id="2147494723" r:id="rId32"/>
    <p:sldLayoutId id="2147494724" r:id="rId33"/>
    <p:sldLayoutId id="2147494725" r:id="rId34"/>
    <p:sldLayoutId id="2147494726" r:id="rId35"/>
    <p:sldLayoutId id="2147494727" r:id="rId36"/>
    <p:sldLayoutId id="2147494728" r:id="rId37"/>
    <p:sldLayoutId id="2147494729" r:id="rId38"/>
    <p:sldLayoutId id="2147494730" r:id="rId3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49" name="TextBox 48">
            <a:extLst>
              <a:ext uri="{FF2B5EF4-FFF2-40B4-BE49-F238E27FC236}">
                <a16:creationId xmlns:a16="http://schemas.microsoft.com/office/drawing/2014/main" id="{AD4C19B5-8CF7-1641-BB57-31493805A838}"/>
              </a:ext>
            </a:extLst>
          </p:cNvPr>
          <p:cNvSpPr txBox="1"/>
          <p:nvPr userDrawn="1"/>
        </p:nvSpPr>
        <p:spPr>
          <a:xfrm>
            <a:off x="5111147"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Tree>
    <p:extLst>
      <p:ext uri="{BB962C8B-B14F-4D97-AF65-F5344CB8AC3E}">
        <p14:creationId xmlns:p14="http://schemas.microsoft.com/office/powerpoint/2010/main" val="1005990609"/>
      </p:ext>
    </p:extLst>
  </p:cSld>
  <p:clrMap bg1="lt1" tx1="dk1" bg2="lt2" tx2="dk2" accent1="accent1" accent2="accent2" accent3="accent3" accent4="accent4" accent5="accent5" accent6="accent6" hlink="hlink" folHlink="folHlink"/>
  <p:sldLayoutIdLst>
    <p:sldLayoutId id="2147494733" r:id="rId1"/>
    <p:sldLayoutId id="2147494734" r:id="rId2"/>
    <p:sldLayoutId id="2147494735" r:id="rId3"/>
    <p:sldLayoutId id="2147494736" r:id="rId4"/>
    <p:sldLayoutId id="2147494737" r:id="rId5"/>
    <p:sldLayoutId id="2147494738" r:id="rId6"/>
    <p:sldLayoutId id="2147494739" r:id="rId7"/>
    <p:sldLayoutId id="2147494740" r:id="rId8"/>
    <p:sldLayoutId id="2147494741"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288121"/>
      </p:ext>
    </p:extLst>
  </p:cSld>
  <p:clrMap bg1="lt1" tx1="dk1" bg2="lt2" tx2="dk2" accent1="accent1" accent2="accent2" accent3="accent3" accent4="accent4" accent5="accent5" accent6="accent6" hlink="hlink" folHlink="folHlink"/>
  <p:sldLayoutIdLst>
    <p:sldLayoutId id="2147494743" r:id="rId1"/>
  </p:sldLayoutIdLst>
  <p:hf sldNum="0"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5" cstate="email">
            <a:extLst>
              <a:ext uri="{28A0092B-C50C-407E-A947-70E740481C1C}">
                <a14:useLocalDpi xmlns:a14="http://schemas.microsoft.com/office/drawing/2010/main"/>
              </a:ext>
            </a:extLst>
          </a:blip>
          <a:srcRect l="762"/>
          <a:stretch/>
        </p:blipFill>
        <p:spPr>
          <a:xfrm rot="5400000">
            <a:off x="9464500" y="2843774"/>
            <a:ext cx="6858000" cy="1170455"/>
          </a:xfrm>
          <a:prstGeom prst="rect">
            <a:avLst/>
          </a:prstGeom>
        </p:spPr>
      </p:pic>
      <p:sp>
        <p:nvSpPr>
          <p:cNvPr id="48" name="Footer Placeholder 1">
            <a:extLst>
              <a:ext uri="{FF2B5EF4-FFF2-40B4-BE49-F238E27FC236}">
                <a16:creationId xmlns:a16="http://schemas.microsoft.com/office/drawing/2014/main" id="{F226ED0A-DDC2-4333-94E7-5488D76EDB31}"/>
              </a:ext>
            </a:extLst>
          </p:cNvPr>
          <p:cNvSpPr txBox="1">
            <a:spLocks/>
          </p:cNvSpPr>
          <p:nvPr userDrawn="1"/>
        </p:nvSpPr>
        <p:spPr>
          <a:xfrm>
            <a:off x="3453609" y="6626978"/>
            <a:ext cx="5279136"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700">
                <a:solidFill>
                  <a:schemeClr val="tx1">
                    <a:alpha val="60000"/>
                  </a:schemeClr>
                </a:solidFill>
              </a:rPr>
              <a:t>MICROSOFT CONFIDENTIAL – NON-DISCLOSURE AGREEMENT REQUIRED</a:t>
            </a:r>
          </a:p>
        </p:txBody>
      </p:sp>
    </p:spTree>
    <p:extLst>
      <p:ext uri="{BB962C8B-B14F-4D97-AF65-F5344CB8AC3E}">
        <p14:creationId xmlns:p14="http://schemas.microsoft.com/office/powerpoint/2010/main" val="893029534"/>
      </p:ext>
    </p:extLst>
  </p:cSld>
  <p:clrMap bg1="dk1" tx1="lt1" bg2="dk2" tx2="lt2" accent1="accent1" accent2="accent2" accent3="accent3" accent4="accent4" accent5="accent5" accent6="accent6" hlink="hlink" folHlink="folHlink"/>
  <p:sldLayoutIdLst>
    <p:sldLayoutId id="2147494745" r:id="rId1"/>
    <p:sldLayoutId id="2147494746" r:id="rId2"/>
    <p:sldLayoutId id="2147494747" r:id="rId3"/>
    <p:sldLayoutId id="2147494748" r:id="rId4"/>
    <p:sldLayoutId id="2147494749" r:id="rId5"/>
    <p:sldLayoutId id="2147494750" r:id="rId6"/>
    <p:sldLayoutId id="2147494751" r:id="rId7"/>
    <p:sldLayoutId id="2147494752" r:id="rId8"/>
    <p:sldLayoutId id="2147494753" r:id="rId9"/>
    <p:sldLayoutId id="2147494754" r:id="rId10"/>
    <p:sldLayoutId id="2147494755" r:id="rId11"/>
    <p:sldLayoutId id="2147494756" r:id="rId12"/>
    <p:sldLayoutId id="2147494757" r:id="rId13"/>
    <p:sldLayoutId id="2147494758" r:id="rId14"/>
    <p:sldLayoutId id="2147494759" r:id="rId15"/>
    <p:sldLayoutId id="2147494760" r:id="rId16"/>
    <p:sldLayoutId id="2147494761" r:id="rId17"/>
    <p:sldLayoutId id="2147494762" r:id="rId18"/>
    <p:sldLayoutId id="2147494763" r:id="rId19"/>
    <p:sldLayoutId id="2147494764" r:id="rId20"/>
    <p:sldLayoutId id="2147494765" r:id="rId21"/>
    <p:sldLayoutId id="2147494766" r:id="rId22"/>
    <p:sldLayoutId id="2147494767" r:id="rId23"/>
    <p:sldLayoutId id="2147494768" r:id="rId24"/>
    <p:sldLayoutId id="2147494769" r:id="rId25"/>
    <p:sldLayoutId id="2147494770" r:id="rId26"/>
    <p:sldLayoutId id="2147494771" r:id="rId27"/>
    <p:sldLayoutId id="2147494772" r:id="rId28"/>
    <p:sldLayoutId id="2147494773" r:id="rId29"/>
    <p:sldLayoutId id="2147494774" r:id="rId30"/>
    <p:sldLayoutId id="2147494775" r:id="rId31"/>
    <p:sldLayoutId id="2147494776" r:id="rId32"/>
    <p:sldLayoutId id="2147494777" r:id="rId33"/>
    <p:sldLayoutId id="2147494778" r:id="rId34"/>
    <p:sldLayoutId id="2147494779" r:id="rId35"/>
    <p:sldLayoutId id="2147494780" r:id="rId36"/>
    <p:sldLayoutId id="2147494781" r:id="rId37"/>
    <p:sldLayoutId id="2147494782" r:id="rId38"/>
    <p:sldLayoutId id="2147494783" r:id="rId39"/>
    <p:sldLayoutId id="2147494784" r:id="rId40"/>
    <p:sldLayoutId id="2147494785" r:id="rId41"/>
    <p:sldLayoutId id="2147494786" r:id="rId42"/>
    <p:sldLayoutId id="2147494787" r:id="rId43"/>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38" cstate="email">
            <a:extLst>
              <a:ext uri="{28A0092B-C50C-407E-A947-70E740481C1C}">
                <a14:useLocalDpi xmlns:a14="http://schemas.microsoft.com/office/drawing/2010/main"/>
              </a:ext>
            </a:extLst>
          </a:blip>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9" cstate="email">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2311792514"/>
      </p:ext>
    </p:extLst>
  </p:cSld>
  <p:clrMap bg1="lt1" tx1="dk1" bg2="lt2" tx2="dk2" accent1="accent1" accent2="accent2" accent3="accent3" accent4="accent4" accent5="accent5" accent6="accent6" hlink="hlink" folHlink="folHlink"/>
  <p:sldLayoutIdLst>
    <p:sldLayoutId id="2147494789" r:id="rId1"/>
    <p:sldLayoutId id="2147494790" r:id="rId2"/>
    <p:sldLayoutId id="2147494791" r:id="rId3"/>
    <p:sldLayoutId id="2147494792" r:id="rId4"/>
    <p:sldLayoutId id="2147494793" r:id="rId5"/>
    <p:sldLayoutId id="2147494794" r:id="rId6"/>
    <p:sldLayoutId id="2147494795" r:id="rId7"/>
    <p:sldLayoutId id="2147494796" r:id="rId8"/>
    <p:sldLayoutId id="2147494797" r:id="rId9"/>
    <p:sldLayoutId id="2147494798" r:id="rId10"/>
    <p:sldLayoutId id="2147494799" r:id="rId11"/>
    <p:sldLayoutId id="2147494800" r:id="rId12"/>
    <p:sldLayoutId id="2147494801" r:id="rId13"/>
    <p:sldLayoutId id="2147494802" r:id="rId14"/>
    <p:sldLayoutId id="2147494803" r:id="rId15"/>
    <p:sldLayoutId id="2147494804" r:id="rId16"/>
    <p:sldLayoutId id="2147494805" r:id="rId17"/>
    <p:sldLayoutId id="2147494806" r:id="rId18"/>
    <p:sldLayoutId id="2147494807" r:id="rId19"/>
    <p:sldLayoutId id="2147494808" r:id="rId20"/>
    <p:sldLayoutId id="2147494809" r:id="rId21"/>
    <p:sldLayoutId id="2147494810" r:id="rId22"/>
    <p:sldLayoutId id="2147494811" r:id="rId23"/>
    <p:sldLayoutId id="2147494812" r:id="rId24"/>
    <p:sldLayoutId id="2147494813" r:id="rId25"/>
    <p:sldLayoutId id="2147494814" r:id="rId26"/>
    <p:sldLayoutId id="2147494815" r:id="rId27"/>
    <p:sldLayoutId id="2147494816" r:id="rId28"/>
    <p:sldLayoutId id="2147494817" r:id="rId29"/>
    <p:sldLayoutId id="2147494818" r:id="rId30"/>
    <p:sldLayoutId id="2147494819" r:id="rId31"/>
    <p:sldLayoutId id="2147494820" r:id="rId32"/>
    <p:sldLayoutId id="2147494821" r:id="rId33"/>
    <p:sldLayoutId id="2147494822" r:id="rId34"/>
    <p:sldLayoutId id="2147494823" r:id="rId35"/>
    <p:sldLayoutId id="2147494824" r:id="rId36"/>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0458312"/>
      </p:ext>
    </p:extLst>
  </p:cSld>
  <p:clrMap bg1="lt1" tx1="dk1" bg2="lt2" tx2="dk2" accent1="accent1" accent2="accent2" accent3="accent3" accent4="accent4" accent5="accent5" accent6="accent6" hlink="hlink" folHlink="folHlink"/>
  <p:sldLayoutIdLst>
    <p:sldLayoutId id="2147494827" r:id="rId1"/>
    <p:sldLayoutId id="2147494828" r:id="rId2"/>
    <p:sldLayoutId id="2147494829" r:id="rId3"/>
    <p:sldLayoutId id="2147494830" r:id="rId4"/>
    <p:sldLayoutId id="2147494831" r:id="rId5"/>
    <p:sldLayoutId id="2147494832" r:id="rId6"/>
    <p:sldLayoutId id="2147494833" r:id="rId7"/>
    <p:sldLayoutId id="2147494834" r:id="rId8"/>
    <p:sldLayoutId id="2147494835" r:id="rId9"/>
    <p:sldLayoutId id="2147494836" r:id="rId10"/>
    <p:sldLayoutId id="2147494837" r:id="rId11"/>
    <p:sldLayoutId id="2147494838" r:id="rId12"/>
    <p:sldLayoutId id="2147494839" r:id="rId13"/>
    <p:sldLayoutId id="2147494840" r:id="rId14"/>
    <p:sldLayoutId id="2147494841" r:id="rId15"/>
    <p:sldLayoutId id="2147494842" r:id="rId16"/>
    <p:sldLayoutId id="2147494843" r:id="rId17"/>
    <p:sldLayoutId id="2147494844" r:id="rId18"/>
    <p:sldLayoutId id="2147494845" r:id="rId19"/>
    <p:sldLayoutId id="2147494846" r:id="rId20"/>
    <p:sldLayoutId id="2147494847" r:id="rId21"/>
    <p:sldLayoutId id="2147494848" r:id="rId22"/>
    <p:sldLayoutId id="2147494849" r:id="rId23"/>
    <p:sldLayoutId id="2147494850" r:id="rId24"/>
    <p:sldLayoutId id="2147494851" r:id="rId25"/>
    <p:sldLayoutId id="2147494852" r:id="rId26"/>
    <p:sldLayoutId id="2147494853" r:id="rId27"/>
    <p:sldLayoutId id="2147494854" r:id="rId28"/>
    <p:sldLayoutId id="2147494855" r:id="rId29"/>
    <p:sldLayoutId id="2147494856" r:id="rId30"/>
    <p:sldLayoutId id="2147494857" r:id="rId31"/>
    <p:sldLayoutId id="2147494858" r:id="rId32"/>
    <p:sldLayoutId id="2147494859" r:id="rId33"/>
    <p:sldLayoutId id="2147494860" r:id="rId3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1.svg"/><Relationship Id="rId4" Type="http://schemas.openxmlformats.org/officeDocument/2006/relationships/image" Target="../media/image40.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161.xml"/><Relationship Id="rId4" Type="http://schemas.openxmlformats.org/officeDocument/2006/relationships/image" Target="../media/image59.svg"/></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8.xml"/></Relationships>
</file>

<file path=ppt/slides/_rels/slide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88.xml"/></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88.xml"/></Relationships>
</file>

<file path=ppt/slides/_rels/slide1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88.xml"/></Relationships>
</file>

<file path=ppt/slides/_rels/slide1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83.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88.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88.xml"/></Relationships>
</file>

<file path=ppt/slides/_rels/slide1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83.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15.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115.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4.xml"/><Relationship Id="rId1" Type="http://schemas.openxmlformats.org/officeDocument/2006/relationships/slideLayout" Target="../slideLayouts/slideLayout115.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115.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115.xml"/></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7.xml"/><Relationship Id="rId1" Type="http://schemas.openxmlformats.org/officeDocument/2006/relationships/slideLayout" Target="../slideLayouts/slideLayout115.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8.xml"/><Relationship Id="rId1" Type="http://schemas.openxmlformats.org/officeDocument/2006/relationships/slideLayout" Target="../slideLayouts/slideLayout115.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9.xml"/><Relationship Id="rId1" Type="http://schemas.openxmlformats.org/officeDocument/2006/relationships/slideLayout" Target="../slideLayouts/slideLayout115.xml"/></Relationships>
</file>

<file path=ppt/slides/_rels/slide2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83.xml"/></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0.xml"/><Relationship Id="rId1" Type="http://schemas.openxmlformats.org/officeDocument/2006/relationships/slideLayout" Target="../slideLayouts/slideLayout115.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emf"/><Relationship Id="rId7"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115.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2.xml"/><Relationship Id="rId1" Type="http://schemas.openxmlformats.org/officeDocument/2006/relationships/slideLayout" Target="../slideLayouts/slideLayout115.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3.xml"/><Relationship Id="rId1" Type="http://schemas.openxmlformats.org/officeDocument/2006/relationships/slideLayout" Target="../slideLayouts/slideLayout115.xml"/></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4.xml"/><Relationship Id="rId1" Type="http://schemas.openxmlformats.org/officeDocument/2006/relationships/slideLayout" Target="../slideLayouts/slideLayout115.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5.xml"/><Relationship Id="rId1" Type="http://schemas.openxmlformats.org/officeDocument/2006/relationships/slideLayout" Target="../slideLayouts/slideLayout115.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6.xml"/><Relationship Id="rId1" Type="http://schemas.openxmlformats.org/officeDocument/2006/relationships/slideLayout" Target="../slideLayouts/slideLayout115.xml"/></Relationships>
</file>

<file path=ppt/slides/_rels/slide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115.xml"/><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83.xml"/></Relationships>
</file>

<file path=ppt/slides/_rels/slide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8.xml"/><Relationship Id="rId1" Type="http://schemas.openxmlformats.org/officeDocument/2006/relationships/slideLayout" Target="../slideLayouts/slideLayout194.xml"/></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9.xml"/><Relationship Id="rId1" Type="http://schemas.openxmlformats.org/officeDocument/2006/relationships/slideLayout" Target="../slideLayouts/slideLayout194.xml"/><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emf"/><Relationship Id="rId7" Type="http://schemas.openxmlformats.org/officeDocument/2006/relationships/image" Target="../media/image43.sv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42.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41.svg"/></Relationships>
</file>

<file path=ppt/slides/_rels/slide4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0.xml"/><Relationship Id="rId1" Type="http://schemas.openxmlformats.org/officeDocument/2006/relationships/slideLayout" Target="../slideLayouts/slideLayout194.xml"/></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1.xml"/><Relationship Id="rId1" Type="http://schemas.openxmlformats.org/officeDocument/2006/relationships/slideLayout" Target="../slideLayouts/slideLayout194.xml"/></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2.xml"/><Relationship Id="rId1" Type="http://schemas.openxmlformats.org/officeDocument/2006/relationships/slideLayout" Target="../slideLayouts/slideLayout194.xml"/></Relationships>
</file>

<file path=ppt/slides/_rels/slide4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83.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3.xml"/><Relationship Id="rId1" Type="http://schemas.openxmlformats.org/officeDocument/2006/relationships/slideLayout" Target="../slideLayouts/slideLayout194.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194.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5.xml"/><Relationship Id="rId1" Type="http://schemas.openxmlformats.org/officeDocument/2006/relationships/slideLayout" Target="../slideLayouts/slideLayout194.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194.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7.xml"/><Relationship Id="rId1" Type="http://schemas.openxmlformats.org/officeDocument/2006/relationships/slideLayout" Target="../slideLayouts/slideLayout194.xml"/></Relationships>
</file>

<file path=ppt/slides/_rels/slide4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8.xml"/><Relationship Id="rId1" Type="http://schemas.openxmlformats.org/officeDocument/2006/relationships/slideLayout" Target="../slideLayouts/slideLayout194.xml"/></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9.xml"/><Relationship Id="rId1" Type="http://schemas.openxmlformats.org/officeDocument/2006/relationships/slideLayout" Target="../slideLayouts/slideLayout194.xml"/></Relationships>
</file>

<file path=ppt/slides/_rels/slide5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3.xml"/></Relationships>
</file>

<file path=ppt/slides/_rels/slide5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73.xml"/></Relationships>
</file>

<file path=ppt/slides/_rels/slide5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3.xml"/></Relationships>
</file>

<file path=ppt/slides/_rels/slide5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3.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0.xml"/><Relationship Id="rId1" Type="http://schemas.openxmlformats.org/officeDocument/2006/relationships/slideLayout" Target="../slideLayouts/slideLayout173.xml"/></Relationships>
</file>

<file path=ppt/slides/_rels/slide5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73.xml"/></Relationships>
</file>

<file path=ppt/slides/_rels/slide5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73.xml"/></Relationships>
</file>

<file path=ppt/slides/_rels/slide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113006" y="6373966"/>
            <a:ext cx="1078992" cy="483531"/>
          </a:xfrm>
          <a:prstGeom prst="rect">
            <a:avLst/>
          </a:prstGeom>
        </p:spPr>
      </p:pic>
      <p:grpSp>
        <p:nvGrpSpPr>
          <p:cNvPr id="53" name="Group 52">
            <a:extLst>
              <a:ext uri="{FF2B5EF4-FFF2-40B4-BE49-F238E27FC236}">
                <a16:creationId xmlns:a16="http://schemas.microsoft.com/office/drawing/2014/main" id="{3A71EB6C-4EA2-4EB3-8302-EF2A3E265B28}"/>
              </a:ext>
            </a:extLst>
          </p:cNvPr>
          <p:cNvGrpSpPr/>
          <p:nvPr/>
        </p:nvGrpSpPr>
        <p:grpSpPr>
          <a:xfrm>
            <a:off x="9438597" y="-273750"/>
            <a:ext cx="5845502" cy="4062222"/>
            <a:chOff x="2622854" y="2024130"/>
            <a:chExt cx="7012355" cy="4509539"/>
          </a:xfrm>
        </p:grpSpPr>
        <p:grpSp>
          <p:nvGrpSpPr>
            <p:cNvPr id="54" name="Group 53">
              <a:extLst>
                <a:ext uri="{FF2B5EF4-FFF2-40B4-BE49-F238E27FC236}">
                  <a16:creationId xmlns:a16="http://schemas.microsoft.com/office/drawing/2014/main" id="{4DCC4E2C-742B-400A-A734-CD3738710FB6}"/>
                </a:ext>
              </a:extLst>
            </p:cNvPr>
            <p:cNvGrpSpPr/>
            <p:nvPr/>
          </p:nvGrpSpPr>
          <p:grpSpPr>
            <a:xfrm>
              <a:off x="2896454" y="2024130"/>
              <a:ext cx="2248522" cy="1842404"/>
              <a:chOff x="3415480" y="2389472"/>
              <a:chExt cx="1579471" cy="1294195"/>
            </a:xfrm>
          </p:grpSpPr>
          <p:grpSp>
            <p:nvGrpSpPr>
              <p:cNvPr id="183" name="Graphic 3">
                <a:extLst>
                  <a:ext uri="{FF2B5EF4-FFF2-40B4-BE49-F238E27FC236}">
                    <a16:creationId xmlns:a16="http://schemas.microsoft.com/office/drawing/2014/main" id="{2CAD99BB-1D28-496F-91A0-A173BD7A6124}"/>
                  </a:ext>
                </a:extLst>
              </p:cNvPr>
              <p:cNvGrpSpPr/>
              <p:nvPr/>
            </p:nvGrpSpPr>
            <p:grpSpPr>
              <a:xfrm>
                <a:off x="4075778" y="3169367"/>
                <a:ext cx="919173" cy="514300"/>
                <a:chOff x="7419649" y="4461517"/>
                <a:chExt cx="823924" cy="461006"/>
              </a:xfrm>
              <a:solidFill>
                <a:srgbClr val="50E6FF"/>
              </a:solidFill>
            </p:grpSpPr>
            <p:sp>
              <p:nvSpPr>
                <p:cNvPr id="258" name="Freeform: Shape 283">
                  <a:extLst>
                    <a:ext uri="{FF2B5EF4-FFF2-40B4-BE49-F238E27FC236}">
                      <a16:creationId xmlns:a16="http://schemas.microsoft.com/office/drawing/2014/main" id="{ABDADA31-49E8-4E2E-AD09-ACB15F832C74}"/>
                    </a:ext>
                  </a:extLst>
                </p:cNvPr>
                <p:cNvSpPr/>
                <p:nvPr/>
              </p:nvSpPr>
              <p:spPr>
                <a:xfrm>
                  <a:off x="7419649" y="4647073"/>
                  <a:ext cx="154225" cy="79274"/>
                </a:xfrm>
                <a:custGeom>
                  <a:avLst/>
                  <a:gdLst>
                    <a:gd name="connsiteX0" fmla="*/ 16082 w 154225"/>
                    <a:gd name="connsiteY0" fmla="*/ 0 h 79274"/>
                    <a:gd name="connsiteX1" fmla="*/ 119253 w 154225"/>
                    <a:gd name="connsiteY1" fmla="*/ 50599 h 79274"/>
                    <a:gd name="connsiteX2" fmla="*/ 142770 w 154225"/>
                    <a:gd name="connsiteY2" fmla="*/ 35730 h 79274"/>
                    <a:gd name="connsiteX3" fmla="*/ 154225 w 154225"/>
                    <a:gd name="connsiteY3" fmla="*/ 41344 h 79274"/>
                    <a:gd name="connsiteX4" fmla="*/ 94978 w 154225"/>
                    <a:gd name="connsiteY4" fmla="*/ 79275 h 79274"/>
                    <a:gd name="connsiteX5" fmla="*/ 83523 w 154225"/>
                    <a:gd name="connsiteY5" fmla="*/ 73661 h 79274"/>
                    <a:gd name="connsiteX6" fmla="*/ 107040 w 154225"/>
                    <a:gd name="connsiteY6" fmla="*/ 58792 h 79274"/>
                    <a:gd name="connsiteX7" fmla="*/ 20255 w 154225"/>
                    <a:gd name="connsiteY7" fmla="*/ 16234 h 79274"/>
                    <a:gd name="connsiteX8" fmla="*/ 13883 w 154225"/>
                    <a:gd name="connsiteY8" fmla="*/ 41572 h 79274"/>
                    <a:gd name="connsiteX9" fmla="*/ 0 w 154225"/>
                    <a:gd name="connsiteY9" fmla="*/ 40889 h 79274"/>
                    <a:gd name="connsiteX10" fmla="*/ 7055 w 154225"/>
                    <a:gd name="connsiteY10" fmla="*/ 5765 h 79274"/>
                    <a:gd name="connsiteX11" fmla="*/ 16082 w 154225"/>
                    <a:gd name="connsiteY11" fmla="*/ 0 h 7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5" h="79274">
                      <a:moveTo>
                        <a:pt x="16082" y="0"/>
                      </a:moveTo>
                      <a:lnTo>
                        <a:pt x="119253" y="50599"/>
                      </a:lnTo>
                      <a:lnTo>
                        <a:pt x="142770" y="35730"/>
                      </a:lnTo>
                      <a:lnTo>
                        <a:pt x="154225" y="41344"/>
                      </a:lnTo>
                      <a:lnTo>
                        <a:pt x="94978" y="79275"/>
                      </a:lnTo>
                      <a:lnTo>
                        <a:pt x="83523" y="73661"/>
                      </a:lnTo>
                      <a:lnTo>
                        <a:pt x="107040" y="58792"/>
                      </a:lnTo>
                      <a:lnTo>
                        <a:pt x="20255" y="16234"/>
                      </a:lnTo>
                      <a:lnTo>
                        <a:pt x="13883" y="41572"/>
                      </a:lnTo>
                      <a:lnTo>
                        <a:pt x="0" y="40889"/>
                      </a:lnTo>
                      <a:lnTo>
                        <a:pt x="7055" y="5765"/>
                      </a:lnTo>
                      <a:lnTo>
                        <a:pt x="16082"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Freeform: Shape 284">
                  <a:extLst>
                    <a:ext uri="{FF2B5EF4-FFF2-40B4-BE49-F238E27FC236}">
                      <a16:creationId xmlns:a16="http://schemas.microsoft.com/office/drawing/2014/main" id="{F44F6BFC-A0A9-41CB-9D35-0A5832CB2738}"/>
                    </a:ext>
                  </a:extLst>
                </p:cNvPr>
                <p:cNvSpPr/>
                <p:nvPr/>
              </p:nvSpPr>
              <p:spPr>
                <a:xfrm>
                  <a:off x="7511440" y="4584412"/>
                  <a:ext cx="154149" cy="81777"/>
                </a:xfrm>
                <a:custGeom>
                  <a:avLst/>
                  <a:gdLst>
                    <a:gd name="connsiteX0" fmla="*/ 16007 w 154149"/>
                    <a:gd name="connsiteY0" fmla="*/ 0 h 81777"/>
                    <a:gd name="connsiteX1" fmla="*/ 119177 w 154149"/>
                    <a:gd name="connsiteY1" fmla="*/ 50599 h 81777"/>
                    <a:gd name="connsiteX2" fmla="*/ 142694 w 154149"/>
                    <a:gd name="connsiteY2" fmla="*/ 35730 h 81777"/>
                    <a:gd name="connsiteX3" fmla="*/ 154149 w 154149"/>
                    <a:gd name="connsiteY3" fmla="*/ 41344 h 81777"/>
                    <a:gd name="connsiteX4" fmla="*/ 95736 w 154149"/>
                    <a:gd name="connsiteY4" fmla="*/ 81778 h 81777"/>
                    <a:gd name="connsiteX5" fmla="*/ 84281 w 154149"/>
                    <a:gd name="connsiteY5" fmla="*/ 76164 h 81777"/>
                    <a:gd name="connsiteX6" fmla="*/ 106964 w 154149"/>
                    <a:gd name="connsiteY6" fmla="*/ 58868 h 81777"/>
                    <a:gd name="connsiteX7" fmla="*/ 21848 w 154149"/>
                    <a:gd name="connsiteY7" fmla="*/ 17069 h 81777"/>
                    <a:gd name="connsiteX8" fmla="*/ 15476 w 154149"/>
                    <a:gd name="connsiteY8" fmla="*/ 42406 h 81777"/>
                    <a:gd name="connsiteX9" fmla="*/ 0 w 154149"/>
                    <a:gd name="connsiteY9" fmla="*/ 40889 h 81777"/>
                    <a:gd name="connsiteX10" fmla="*/ 7055 w 154149"/>
                    <a:gd name="connsiteY10" fmla="*/ 5765 h 81777"/>
                    <a:gd name="connsiteX11" fmla="*/ 16007 w 154149"/>
                    <a:gd name="connsiteY11" fmla="*/ 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7">
                      <a:moveTo>
                        <a:pt x="16007" y="0"/>
                      </a:moveTo>
                      <a:lnTo>
                        <a:pt x="119177" y="50599"/>
                      </a:lnTo>
                      <a:lnTo>
                        <a:pt x="142694" y="35730"/>
                      </a:lnTo>
                      <a:lnTo>
                        <a:pt x="154149" y="41344"/>
                      </a:lnTo>
                      <a:lnTo>
                        <a:pt x="95736" y="81778"/>
                      </a:lnTo>
                      <a:lnTo>
                        <a:pt x="84281" y="76164"/>
                      </a:lnTo>
                      <a:lnTo>
                        <a:pt x="106964" y="58868"/>
                      </a:lnTo>
                      <a:lnTo>
                        <a:pt x="21848" y="17069"/>
                      </a:lnTo>
                      <a:lnTo>
                        <a:pt x="15476" y="42406"/>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Freeform: Shape 285">
                  <a:extLst>
                    <a:ext uri="{FF2B5EF4-FFF2-40B4-BE49-F238E27FC236}">
                      <a16:creationId xmlns:a16="http://schemas.microsoft.com/office/drawing/2014/main" id="{3563FBD8-AFA7-491B-AFC6-D01AC64AD7AB}"/>
                    </a:ext>
                  </a:extLst>
                </p:cNvPr>
                <p:cNvSpPr/>
                <p:nvPr/>
              </p:nvSpPr>
              <p:spPr>
                <a:xfrm>
                  <a:off x="7602322" y="4523344"/>
                  <a:ext cx="155818" cy="80184"/>
                </a:xfrm>
                <a:custGeom>
                  <a:avLst/>
                  <a:gdLst>
                    <a:gd name="connsiteX0" fmla="*/ 16007 w 155818"/>
                    <a:gd name="connsiteY0" fmla="*/ 0 h 80184"/>
                    <a:gd name="connsiteX1" fmla="*/ 120770 w 155818"/>
                    <a:gd name="connsiteY1" fmla="*/ 51434 h 80184"/>
                    <a:gd name="connsiteX2" fmla="*/ 142694 w 155818"/>
                    <a:gd name="connsiteY2" fmla="*/ 35806 h 80184"/>
                    <a:gd name="connsiteX3" fmla="*/ 155818 w 155818"/>
                    <a:gd name="connsiteY3" fmla="*/ 42255 h 80184"/>
                    <a:gd name="connsiteX4" fmla="*/ 96571 w 155818"/>
                    <a:gd name="connsiteY4" fmla="*/ 80185 h 80184"/>
                    <a:gd name="connsiteX5" fmla="*/ 85116 w 155818"/>
                    <a:gd name="connsiteY5" fmla="*/ 74571 h 80184"/>
                    <a:gd name="connsiteX6" fmla="*/ 108633 w 155818"/>
                    <a:gd name="connsiteY6" fmla="*/ 59702 h 80184"/>
                    <a:gd name="connsiteX7" fmla="*/ 21848 w 155818"/>
                    <a:gd name="connsiteY7" fmla="*/ 17145 h 80184"/>
                    <a:gd name="connsiteX8" fmla="*/ 15476 w 155818"/>
                    <a:gd name="connsiteY8" fmla="*/ 42482 h 80184"/>
                    <a:gd name="connsiteX9" fmla="*/ 0 w 155818"/>
                    <a:gd name="connsiteY9" fmla="*/ 40965 h 80184"/>
                    <a:gd name="connsiteX10" fmla="*/ 8724 w 155818"/>
                    <a:gd name="connsiteY10" fmla="*/ 6676 h 80184"/>
                    <a:gd name="connsiteX11" fmla="*/ 16007 w 155818"/>
                    <a:gd name="connsiteY11" fmla="*/ 0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0184">
                      <a:moveTo>
                        <a:pt x="16007" y="0"/>
                      </a:moveTo>
                      <a:lnTo>
                        <a:pt x="120770" y="51434"/>
                      </a:lnTo>
                      <a:lnTo>
                        <a:pt x="142694" y="35806"/>
                      </a:lnTo>
                      <a:lnTo>
                        <a:pt x="155818" y="42255"/>
                      </a:lnTo>
                      <a:lnTo>
                        <a:pt x="96571" y="80185"/>
                      </a:lnTo>
                      <a:lnTo>
                        <a:pt x="85116" y="74571"/>
                      </a:lnTo>
                      <a:lnTo>
                        <a:pt x="108633" y="59702"/>
                      </a:lnTo>
                      <a:lnTo>
                        <a:pt x="21848" y="17145"/>
                      </a:lnTo>
                      <a:lnTo>
                        <a:pt x="15476" y="42482"/>
                      </a:lnTo>
                      <a:lnTo>
                        <a:pt x="0" y="40965"/>
                      </a:lnTo>
                      <a:lnTo>
                        <a:pt x="8724" y="6676"/>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86">
                  <a:extLst>
                    <a:ext uri="{FF2B5EF4-FFF2-40B4-BE49-F238E27FC236}">
                      <a16:creationId xmlns:a16="http://schemas.microsoft.com/office/drawing/2014/main" id="{90E8EB53-A91E-4210-82CC-B62241263822}"/>
                    </a:ext>
                  </a:extLst>
                </p:cNvPr>
                <p:cNvSpPr/>
                <p:nvPr/>
              </p:nvSpPr>
              <p:spPr>
                <a:xfrm>
                  <a:off x="7695630" y="4461517"/>
                  <a:ext cx="154225" cy="80943"/>
                </a:xfrm>
                <a:custGeom>
                  <a:avLst/>
                  <a:gdLst>
                    <a:gd name="connsiteX0" fmla="*/ 16083 w 154225"/>
                    <a:gd name="connsiteY0" fmla="*/ 0 h 80943"/>
                    <a:gd name="connsiteX1" fmla="*/ 119253 w 154225"/>
                    <a:gd name="connsiteY1" fmla="*/ 50599 h 80943"/>
                    <a:gd name="connsiteX2" fmla="*/ 142770 w 154225"/>
                    <a:gd name="connsiteY2" fmla="*/ 35730 h 80943"/>
                    <a:gd name="connsiteX3" fmla="*/ 154225 w 154225"/>
                    <a:gd name="connsiteY3" fmla="*/ 41344 h 80943"/>
                    <a:gd name="connsiteX4" fmla="*/ 94143 w 154225"/>
                    <a:gd name="connsiteY4" fmla="*/ 80943 h 80943"/>
                    <a:gd name="connsiteX5" fmla="*/ 82688 w 154225"/>
                    <a:gd name="connsiteY5" fmla="*/ 75330 h 80943"/>
                    <a:gd name="connsiteX6" fmla="*/ 107040 w 154225"/>
                    <a:gd name="connsiteY6" fmla="*/ 58868 h 80943"/>
                    <a:gd name="connsiteX7" fmla="*/ 20255 w 154225"/>
                    <a:gd name="connsiteY7" fmla="*/ 16310 h 80943"/>
                    <a:gd name="connsiteX8" fmla="*/ 13883 w 154225"/>
                    <a:gd name="connsiteY8" fmla="*/ 41648 h 80943"/>
                    <a:gd name="connsiteX9" fmla="*/ 0 w 154225"/>
                    <a:gd name="connsiteY9" fmla="*/ 40965 h 80943"/>
                    <a:gd name="connsiteX10" fmla="*/ 7055 w 154225"/>
                    <a:gd name="connsiteY10" fmla="*/ 5841 h 80943"/>
                    <a:gd name="connsiteX11" fmla="*/ 16083 w 154225"/>
                    <a:gd name="connsiteY11" fmla="*/ 0 h 8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5" h="80943">
                      <a:moveTo>
                        <a:pt x="16083" y="0"/>
                      </a:moveTo>
                      <a:lnTo>
                        <a:pt x="119253" y="50599"/>
                      </a:lnTo>
                      <a:lnTo>
                        <a:pt x="142770" y="35730"/>
                      </a:lnTo>
                      <a:lnTo>
                        <a:pt x="154225" y="41344"/>
                      </a:lnTo>
                      <a:lnTo>
                        <a:pt x="94143" y="80943"/>
                      </a:lnTo>
                      <a:lnTo>
                        <a:pt x="82688" y="75330"/>
                      </a:lnTo>
                      <a:lnTo>
                        <a:pt x="107040" y="58868"/>
                      </a:lnTo>
                      <a:lnTo>
                        <a:pt x="20255" y="16310"/>
                      </a:lnTo>
                      <a:lnTo>
                        <a:pt x="13883" y="41648"/>
                      </a:lnTo>
                      <a:lnTo>
                        <a:pt x="0" y="40965"/>
                      </a:lnTo>
                      <a:lnTo>
                        <a:pt x="7055" y="5841"/>
                      </a:lnTo>
                      <a:lnTo>
                        <a:pt x="16083"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Freeform: Shape 287">
                  <a:extLst>
                    <a:ext uri="{FF2B5EF4-FFF2-40B4-BE49-F238E27FC236}">
                      <a16:creationId xmlns:a16="http://schemas.microsoft.com/office/drawing/2014/main" id="{454861B4-DFE4-48F6-97E7-4D5B6A6B942C}"/>
                    </a:ext>
                  </a:extLst>
                </p:cNvPr>
                <p:cNvSpPr/>
                <p:nvPr/>
              </p:nvSpPr>
              <p:spPr>
                <a:xfrm>
                  <a:off x="7606758" y="4735906"/>
                  <a:ext cx="148462" cy="85421"/>
                </a:xfrm>
                <a:custGeom>
                  <a:avLst/>
                  <a:gdLst>
                    <a:gd name="connsiteX0" fmla="*/ 85004 w 148462"/>
                    <a:gd name="connsiteY0" fmla="*/ 6297 h 85421"/>
                    <a:gd name="connsiteX1" fmla="*/ 112010 w 148462"/>
                    <a:gd name="connsiteY1" fmla="*/ 17524 h 85421"/>
                    <a:gd name="connsiteX2" fmla="*/ 135754 w 148462"/>
                    <a:gd name="connsiteY2" fmla="*/ 31179 h 85421"/>
                    <a:gd name="connsiteX3" fmla="*/ 147285 w 148462"/>
                    <a:gd name="connsiteY3" fmla="*/ 44986 h 85421"/>
                    <a:gd name="connsiteX4" fmla="*/ 146603 w 148462"/>
                    <a:gd name="connsiteY4" fmla="*/ 58868 h 85421"/>
                    <a:gd name="connsiteX5" fmla="*/ 133630 w 148462"/>
                    <a:gd name="connsiteY5" fmla="*/ 72826 h 85421"/>
                    <a:gd name="connsiteX6" fmla="*/ 112465 w 148462"/>
                    <a:gd name="connsiteY6" fmla="*/ 82764 h 85421"/>
                    <a:gd name="connsiteX7" fmla="*/ 88797 w 148462"/>
                    <a:gd name="connsiteY7" fmla="*/ 85419 h 85421"/>
                    <a:gd name="connsiteX8" fmla="*/ 62625 w 148462"/>
                    <a:gd name="connsiteY8" fmla="*/ 80716 h 85421"/>
                    <a:gd name="connsiteX9" fmla="*/ 36453 w 148462"/>
                    <a:gd name="connsiteY9" fmla="*/ 67896 h 85421"/>
                    <a:gd name="connsiteX10" fmla="*/ 12708 w 148462"/>
                    <a:gd name="connsiteY10" fmla="*/ 54241 h 85421"/>
                    <a:gd name="connsiteX11" fmla="*/ 1177 w 148462"/>
                    <a:gd name="connsiteY11" fmla="*/ 40434 h 85421"/>
                    <a:gd name="connsiteX12" fmla="*/ 1860 w 148462"/>
                    <a:gd name="connsiteY12" fmla="*/ 26551 h 85421"/>
                    <a:gd name="connsiteX13" fmla="*/ 14832 w 148462"/>
                    <a:gd name="connsiteY13" fmla="*/ 12593 h 85421"/>
                    <a:gd name="connsiteX14" fmla="*/ 35997 w 148462"/>
                    <a:gd name="connsiteY14" fmla="*/ 2655 h 85421"/>
                    <a:gd name="connsiteX15" fmla="*/ 59666 w 148462"/>
                    <a:gd name="connsiteY15" fmla="*/ 0 h 85421"/>
                    <a:gd name="connsiteX16" fmla="*/ 85004 w 148462"/>
                    <a:gd name="connsiteY16" fmla="*/ 6297 h 85421"/>
                    <a:gd name="connsiteX17" fmla="*/ 129382 w 148462"/>
                    <a:gd name="connsiteY17" fmla="*/ 48399 h 85421"/>
                    <a:gd name="connsiteX18" fmla="*/ 99038 w 148462"/>
                    <a:gd name="connsiteY18" fmla="*/ 27386 h 85421"/>
                    <a:gd name="connsiteX19" fmla="*/ 82652 w 148462"/>
                    <a:gd name="connsiteY19" fmla="*/ 19345 h 85421"/>
                    <a:gd name="connsiteX20" fmla="*/ 81438 w 148462"/>
                    <a:gd name="connsiteY20" fmla="*/ 71537 h 85421"/>
                    <a:gd name="connsiteX21" fmla="*/ 102679 w 148462"/>
                    <a:gd name="connsiteY21" fmla="*/ 73813 h 85421"/>
                    <a:gd name="connsiteX22" fmla="*/ 122175 w 148462"/>
                    <a:gd name="connsiteY22" fmla="*/ 67137 h 85421"/>
                    <a:gd name="connsiteX23" fmla="*/ 129382 w 148462"/>
                    <a:gd name="connsiteY23" fmla="*/ 48399 h 85421"/>
                    <a:gd name="connsiteX24" fmla="*/ 65887 w 148462"/>
                    <a:gd name="connsiteY24" fmla="*/ 65999 h 85421"/>
                    <a:gd name="connsiteX25" fmla="*/ 67100 w 148462"/>
                    <a:gd name="connsiteY25" fmla="*/ 13807 h 85421"/>
                    <a:gd name="connsiteX26" fmla="*/ 45859 w 148462"/>
                    <a:gd name="connsiteY26" fmla="*/ 11531 h 85421"/>
                    <a:gd name="connsiteX27" fmla="*/ 26363 w 148462"/>
                    <a:gd name="connsiteY27" fmla="*/ 18207 h 85421"/>
                    <a:gd name="connsiteX28" fmla="*/ 19156 w 148462"/>
                    <a:gd name="connsiteY28" fmla="*/ 37020 h 85421"/>
                    <a:gd name="connsiteX29" fmla="*/ 49501 w 148462"/>
                    <a:gd name="connsiteY29" fmla="*/ 58034 h 85421"/>
                    <a:gd name="connsiteX30" fmla="*/ 57694 w 148462"/>
                    <a:gd name="connsiteY30" fmla="*/ 62054 h 85421"/>
                    <a:gd name="connsiteX31" fmla="*/ 65887 w 148462"/>
                    <a:gd name="connsiteY31" fmla="*/ 65999 h 8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462" h="85421">
                      <a:moveTo>
                        <a:pt x="85004" y="6297"/>
                      </a:moveTo>
                      <a:cubicBezTo>
                        <a:pt x="94031" y="8648"/>
                        <a:pt x="102148" y="12669"/>
                        <a:pt x="112010" y="17524"/>
                      </a:cubicBezTo>
                      <a:cubicBezTo>
                        <a:pt x="121872" y="22379"/>
                        <a:pt x="129989" y="26324"/>
                        <a:pt x="135754" y="31179"/>
                      </a:cubicBezTo>
                      <a:cubicBezTo>
                        <a:pt x="141520" y="36034"/>
                        <a:pt x="145616" y="40055"/>
                        <a:pt x="147285" y="44986"/>
                      </a:cubicBezTo>
                      <a:cubicBezTo>
                        <a:pt x="148954" y="49841"/>
                        <a:pt x="148954" y="53937"/>
                        <a:pt x="146603" y="58868"/>
                      </a:cubicBezTo>
                      <a:cubicBezTo>
                        <a:pt x="144175" y="63799"/>
                        <a:pt x="140154" y="67896"/>
                        <a:pt x="133630" y="72826"/>
                      </a:cubicBezTo>
                      <a:cubicBezTo>
                        <a:pt x="127106" y="77757"/>
                        <a:pt x="119824" y="80261"/>
                        <a:pt x="112465" y="82764"/>
                      </a:cubicBezTo>
                      <a:cubicBezTo>
                        <a:pt x="105107" y="85268"/>
                        <a:pt x="96990" y="85343"/>
                        <a:pt x="88797" y="85419"/>
                      </a:cubicBezTo>
                      <a:cubicBezTo>
                        <a:pt x="80604" y="85495"/>
                        <a:pt x="71652" y="83068"/>
                        <a:pt x="62625" y="80716"/>
                      </a:cubicBezTo>
                      <a:cubicBezTo>
                        <a:pt x="54432" y="76695"/>
                        <a:pt x="46239" y="72675"/>
                        <a:pt x="36453" y="67896"/>
                      </a:cubicBezTo>
                      <a:cubicBezTo>
                        <a:pt x="26667" y="63116"/>
                        <a:pt x="18474" y="59096"/>
                        <a:pt x="12708" y="54241"/>
                      </a:cubicBezTo>
                      <a:cubicBezTo>
                        <a:pt x="6943" y="49385"/>
                        <a:pt x="2846" y="45365"/>
                        <a:pt x="1177" y="40434"/>
                      </a:cubicBezTo>
                      <a:cubicBezTo>
                        <a:pt x="-492" y="35579"/>
                        <a:pt x="-492" y="31482"/>
                        <a:pt x="1860" y="26551"/>
                      </a:cubicBezTo>
                      <a:cubicBezTo>
                        <a:pt x="4288" y="21620"/>
                        <a:pt x="8308" y="17524"/>
                        <a:pt x="14832" y="12593"/>
                      </a:cubicBezTo>
                      <a:cubicBezTo>
                        <a:pt x="21356" y="7662"/>
                        <a:pt x="28639" y="5159"/>
                        <a:pt x="35997" y="2655"/>
                      </a:cubicBezTo>
                      <a:cubicBezTo>
                        <a:pt x="43356" y="152"/>
                        <a:pt x="51473" y="76"/>
                        <a:pt x="59666" y="0"/>
                      </a:cubicBezTo>
                      <a:cubicBezTo>
                        <a:pt x="67025" y="1517"/>
                        <a:pt x="76052" y="3945"/>
                        <a:pt x="85004" y="6297"/>
                      </a:cubicBezTo>
                      <a:close/>
                      <a:moveTo>
                        <a:pt x="129382" y="48399"/>
                      </a:moveTo>
                      <a:cubicBezTo>
                        <a:pt x="124451" y="41875"/>
                        <a:pt x="115424" y="35427"/>
                        <a:pt x="99038" y="27386"/>
                      </a:cubicBezTo>
                      <a:cubicBezTo>
                        <a:pt x="92514" y="24200"/>
                        <a:pt x="87583" y="21772"/>
                        <a:pt x="82652" y="19345"/>
                      </a:cubicBezTo>
                      <a:lnTo>
                        <a:pt x="81438" y="71537"/>
                      </a:lnTo>
                      <a:cubicBezTo>
                        <a:pt x="88797" y="73130"/>
                        <a:pt x="96155" y="74723"/>
                        <a:pt x="102679" y="73813"/>
                      </a:cubicBezTo>
                      <a:cubicBezTo>
                        <a:pt x="109203" y="72978"/>
                        <a:pt x="116486" y="70475"/>
                        <a:pt x="122175" y="67137"/>
                      </a:cubicBezTo>
                      <a:cubicBezTo>
                        <a:pt x="131127" y="61447"/>
                        <a:pt x="134313" y="54847"/>
                        <a:pt x="129382" y="48399"/>
                      </a:cubicBezTo>
                      <a:close/>
                      <a:moveTo>
                        <a:pt x="65887" y="65999"/>
                      </a:moveTo>
                      <a:lnTo>
                        <a:pt x="67100" y="13807"/>
                      </a:lnTo>
                      <a:cubicBezTo>
                        <a:pt x="59742" y="12214"/>
                        <a:pt x="52383" y="10621"/>
                        <a:pt x="45859" y="11531"/>
                      </a:cubicBezTo>
                      <a:cubicBezTo>
                        <a:pt x="39335" y="12365"/>
                        <a:pt x="32053" y="14869"/>
                        <a:pt x="26363" y="18207"/>
                      </a:cubicBezTo>
                      <a:cubicBezTo>
                        <a:pt x="17412" y="23972"/>
                        <a:pt x="14225" y="30496"/>
                        <a:pt x="19156" y="37020"/>
                      </a:cubicBezTo>
                      <a:cubicBezTo>
                        <a:pt x="24087" y="43544"/>
                        <a:pt x="33115" y="49992"/>
                        <a:pt x="49501" y="58034"/>
                      </a:cubicBezTo>
                      <a:cubicBezTo>
                        <a:pt x="52763" y="59627"/>
                        <a:pt x="54432" y="60461"/>
                        <a:pt x="57694" y="62054"/>
                      </a:cubicBezTo>
                      <a:cubicBezTo>
                        <a:pt x="60197" y="65240"/>
                        <a:pt x="62625" y="64406"/>
                        <a:pt x="65887" y="65999"/>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Freeform: Shape 288">
                  <a:extLst>
                    <a:ext uri="{FF2B5EF4-FFF2-40B4-BE49-F238E27FC236}">
                      <a16:creationId xmlns:a16="http://schemas.microsoft.com/office/drawing/2014/main" id="{F54AE40C-D8A8-45E9-B08B-5F9C6453E99F}"/>
                    </a:ext>
                  </a:extLst>
                </p:cNvPr>
                <p:cNvSpPr/>
                <p:nvPr/>
              </p:nvSpPr>
              <p:spPr>
                <a:xfrm>
                  <a:off x="7708754" y="4683259"/>
                  <a:ext cx="154983" cy="79350"/>
                </a:xfrm>
                <a:custGeom>
                  <a:avLst/>
                  <a:gdLst>
                    <a:gd name="connsiteX0" fmla="*/ 16007 w 154983"/>
                    <a:gd name="connsiteY0" fmla="*/ 0 h 79350"/>
                    <a:gd name="connsiteX1" fmla="*/ 119177 w 154983"/>
                    <a:gd name="connsiteY1" fmla="*/ 50599 h 79350"/>
                    <a:gd name="connsiteX2" fmla="*/ 143529 w 154983"/>
                    <a:gd name="connsiteY2" fmla="*/ 34137 h 79350"/>
                    <a:gd name="connsiteX3" fmla="*/ 154984 w 154983"/>
                    <a:gd name="connsiteY3" fmla="*/ 39751 h 79350"/>
                    <a:gd name="connsiteX4" fmla="*/ 94902 w 154983"/>
                    <a:gd name="connsiteY4" fmla="*/ 79350 h 79350"/>
                    <a:gd name="connsiteX5" fmla="*/ 83447 w 154983"/>
                    <a:gd name="connsiteY5" fmla="*/ 73737 h 79350"/>
                    <a:gd name="connsiteX6" fmla="*/ 106964 w 154983"/>
                    <a:gd name="connsiteY6" fmla="*/ 58868 h 79350"/>
                    <a:gd name="connsiteX7" fmla="*/ 21013 w 154983"/>
                    <a:gd name="connsiteY7" fmla="*/ 14641 h 79350"/>
                    <a:gd name="connsiteX8" fmla="*/ 14641 w 154983"/>
                    <a:gd name="connsiteY8" fmla="*/ 39979 h 79350"/>
                    <a:gd name="connsiteX9" fmla="*/ 0 w 154983"/>
                    <a:gd name="connsiteY9" fmla="*/ 40889 h 79350"/>
                    <a:gd name="connsiteX10" fmla="*/ 7055 w 154983"/>
                    <a:gd name="connsiteY10" fmla="*/ 5765 h 79350"/>
                    <a:gd name="connsiteX11" fmla="*/ 16007 w 154983"/>
                    <a:gd name="connsiteY11" fmla="*/ 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79350">
                      <a:moveTo>
                        <a:pt x="16007" y="0"/>
                      </a:moveTo>
                      <a:lnTo>
                        <a:pt x="119177" y="50599"/>
                      </a:lnTo>
                      <a:lnTo>
                        <a:pt x="143529" y="34137"/>
                      </a:lnTo>
                      <a:lnTo>
                        <a:pt x="154984" y="39751"/>
                      </a:lnTo>
                      <a:lnTo>
                        <a:pt x="94902" y="79350"/>
                      </a:lnTo>
                      <a:lnTo>
                        <a:pt x="83447" y="73737"/>
                      </a:lnTo>
                      <a:lnTo>
                        <a:pt x="106964" y="58868"/>
                      </a:lnTo>
                      <a:lnTo>
                        <a:pt x="21013" y="14641"/>
                      </a:lnTo>
                      <a:lnTo>
                        <a:pt x="14641" y="39979"/>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Freeform: Shape 289">
                  <a:extLst>
                    <a:ext uri="{FF2B5EF4-FFF2-40B4-BE49-F238E27FC236}">
                      <a16:creationId xmlns:a16="http://schemas.microsoft.com/office/drawing/2014/main" id="{75992977-CAB6-4924-907D-0F661D1C0EB1}"/>
                    </a:ext>
                  </a:extLst>
                </p:cNvPr>
                <p:cNvSpPr/>
                <p:nvPr/>
              </p:nvSpPr>
              <p:spPr>
                <a:xfrm>
                  <a:off x="7790189" y="4614602"/>
                  <a:ext cx="147628" cy="82996"/>
                </a:xfrm>
                <a:custGeom>
                  <a:avLst/>
                  <a:gdLst>
                    <a:gd name="connsiteX0" fmla="*/ 84169 w 147628"/>
                    <a:gd name="connsiteY0" fmla="*/ 3872 h 82996"/>
                    <a:gd name="connsiteX1" fmla="*/ 111176 w 147628"/>
                    <a:gd name="connsiteY1" fmla="*/ 15099 h 82996"/>
                    <a:gd name="connsiteX2" fmla="*/ 134920 w 147628"/>
                    <a:gd name="connsiteY2" fmla="*/ 28754 h 82996"/>
                    <a:gd name="connsiteX3" fmla="*/ 146451 w 147628"/>
                    <a:gd name="connsiteY3" fmla="*/ 42561 h 82996"/>
                    <a:gd name="connsiteX4" fmla="*/ 145768 w 147628"/>
                    <a:gd name="connsiteY4" fmla="*/ 56443 h 82996"/>
                    <a:gd name="connsiteX5" fmla="*/ 132796 w 147628"/>
                    <a:gd name="connsiteY5" fmla="*/ 70402 h 82996"/>
                    <a:gd name="connsiteX6" fmla="*/ 111631 w 147628"/>
                    <a:gd name="connsiteY6" fmla="*/ 80339 h 82996"/>
                    <a:gd name="connsiteX7" fmla="*/ 87962 w 147628"/>
                    <a:gd name="connsiteY7" fmla="*/ 82994 h 82996"/>
                    <a:gd name="connsiteX8" fmla="*/ 61790 w 147628"/>
                    <a:gd name="connsiteY8" fmla="*/ 78291 h 82996"/>
                    <a:gd name="connsiteX9" fmla="*/ 36453 w 147628"/>
                    <a:gd name="connsiteY9" fmla="*/ 67898 h 82996"/>
                    <a:gd name="connsiteX10" fmla="*/ 12708 w 147628"/>
                    <a:gd name="connsiteY10" fmla="*/ 54243 h 82996"/>
                    <a:gd name="connsiteX11" fmla="*/ 1177 w 147628"/>
                    <a:gd name="connsiteY11" fmla="*/ 40437 h 82996"/>
                    <a:gd name="connsiteX12" fmla="*/ 1860 w 147628"/>
                    <a:gd name="connsiteY12" fmla="*/ 26554 h 82996"/>
                    <a:gd name="connsiteX13" fmla="*/ 14832 w 147628"/>
                    <a:gd name="connsiteY13" fmla="*/ 12596 h 82996"/>
                    <a:gd name="connsiteX14" fmla="*/ 35997 w 147628"/>
                    <a:gd name="connsiteY14" fmla="*/ 2658 h 82996"/>
                    <a:gd name="connsiteX15" fmla="*/ 59666 w 147628"/>
                    <a:gd name="connsiteY15" fmla="*/ 3 h 82996"/>
                    <a:gd name="connsiteX16" fmla="*/ 84169 w 147628"/>
                    <a:gd name="connsiteY16" fmla="*/ 3872 h 82996"/>
                    <a:gd name="connsiteX17" fmla="*/ 130141 w 147628"/>
                    <a:gd name="connsiteY17" fmla="*/ 46733 h 82996"/>
                    <a:gd name="connsiteX18" fmla="*/ 99796 w 147628"/>
                    <a:gd name="connsiteY18" fmla="*/ 25720 h 82996"/>
                    <a:gd name="connsiteX19" fmla="*/ 83410 w 147628"/>
                    <a:gd name="connsiteY19" fmla="*/ 17678 h 82996"/>
                    <a:gd name="connsiteX20" fmla="*/ 82197 w 147628"/>
                    <a:gd name="connsiteY20" fmla="*/ 69870 h 82996"/>
                    <a:gd name="connsiteX21" fmla="*/ 105031 w 147628"/>
                    <a:gd name="connsiteY21" fmla="*/ 72981 h 82996"/>
                    <a:gd name="connsiteX22" fmla="*/ 124527 w 147628"/>
                    <a:gd name="connsiteY22" fmla="*/ 66305 h 82996"/>
                    <a:gd name="connsiteX23" fmla="*/ 130141 w 147628"/>
                    <a:gd name="connsiteY23" fmla="*/ 46733 h 82996"/>
                    <a:gd name="connsiteX24" fmla="*/ 66645 w 147628"/>
                    <a:gd name="connsiteY24" fmla="*/ 64333 h 82996"/>
                    <a:gd name="connsiteX25" fmla="*/ 67859 w 147628"/>
                    <a:gd name="connsiteY25" fmla="*/ 12141 h 82996"/>
                    <a:gd name="connsiteX26" fmla="*/ 46618 w 147628"/>
                    <a:gd name="connsiteY26" fmla="*/ 9865 h 82996"/>
                    <a:gd name="connsiteX27" fmla="*/ 27122 w 147628"/>
                    <a:gd name="connsiteY27" fmla="*/ 16540 h 82996"/>
                    <a:gd name="connsiteX28" fmla="*/ 19915 w 147628"/>
                    <a:gd name="connsiteY28" fmla="*/ 35354 h 82996"/>
                    <a:gd name="connsiteX29" fmla="*/ 50259 w 147628"/>
                    <a:gd name="connsiteY29" fmla="*/ 56367 h 82996"/>
                    <a:gd name="connsiteX30" fmla="*/ 58452 w 147628"/>
                    <a:gd name="connsiteY30" fmla="*/ 60388 h 82996"/>
                    <a:gd name="connsiteX31" fmla="*/ 66645 w 147628"/>
                    <a:gd name="connsiteY31" fmla="*/ 64333 h 8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2996">
                      <a:moveTo>
                        <a:pt x="84169" y="3872"/>
                      </a:moveTo>
                      <a:cubicBezTo>
                        <a:pt x="93196" y="6223"/>
                        <a:pt x="101314" y="10244"/>
                        <a:pt x="111176" y="15099"/>
                      </a:cubicBezTo>
                      <a:cubicBezTo>
                        <a:pt x="120962" y="19954"/>
                        <a:pt x="129155" y="23899"/>
                        <a:pt x="134920" y="28754"/>
                      </a:cubicBezTo>
                      <a:cubicBezTo>
                        <a:pt x="140685" y="33609"/>
                        <a:pt x="144782" y="37630"/>
                        <a:pt x="146451" y="42561"/>
                      </a:cubicBezTo>
                      <a:cubicBezTo>
                        <a:pt x="148120" y="47416"/>
                        <a:pt x="148120" y="51512"/>
                        <a:pt x="145768" y="56443"/>
                      </a:cubicBezTo>
                      <a:cubicBezTo>
                        <a:pt x="143341" y="61374"/>
                        <a:pt x="139320" y="65471"/>
                        <a:pt x="132796" y="70402"/>
                      </a:cubicBezTo>
                      <a:cubicBezTo>
                        <a:pt x="126272" y="75332"/>
                        <a:pt x="118989" y="77836"/>
                        <a:pt x="111631" y="80339"/>
                      </a:cubicBezTo>
                      <a:cubicBezTo>
                        <a:pt x="104272" y="82843"/>
                        <a:pt x="96155" y="82919"/>
                        <a:pt x="87962" y="82994"/>
                      </a:cubicBezTo>
                      <a:cubicBezTo>
                        <a:pt x="79769" y="83070"/>
                        <a:pt x="70817" y="80643"/>
                        <a:pt x="61790" y="78291"/>
                      </a:cubicBezTo>
                      <a:cubicBezTo>
                        <a:pt x="52763" y="75939"/>
                        <a:pt x="44646" y="71919"/>
                        <a:pt x="36453" y="67898"/>
                      </a:cubicBezTo>
                      <a:cubicBezTo>
                        <a:pt x="26667" y="63043"/>
                        <a:pt x="18474" y="59098"/>
                        <a:pt x="12708" y="54243"/>
                      </a:cubicBezTo>
                      <a:cubicBezTo>
                        <a:pt x="6943" y="49388"/>
                        <a:pt x="2846" y="45368"/>
                        <a:pt x="1177" y="40437"/>
                      </a:cubicBezTo>
                      <a:cubicBezTo>
                        <a:pt x="-492" y="35581"/>
                        <a:pt x="-492" y="31485"/>
                        <a:pt x="1860" y="26554"/>
                      </a:cubicBezTo>
                      <a:cubicBezTo>
                        <a:pt x="4212" y="21623"/>
                        <a:pt x="8308" y="17527"/>
                        <a:pt x="14832" y="12596"/>
                      </a:cubicBezTo>
                      <a:cubicBezTo>
                        <a:pt x="21356" y="7665"/>
                        <a:pt x="28639" y="5161"/>
                        <a:pt x="35997" y="2658"/>
                      </a:cubicBezTo>
                      <a:cubicBezTo>
                        <a:pt x="43356" y="155"/>
                        <a:pt x="51473" y="79"/>
                        <a:pt x="59666" y="3"/>
                      </a:cubicBezTo>
                      <a:cubicBezTo>
                        <a:pt x="67783" y="-73"/>
                        <a:pt x="75142" y="1444"/>
                        <a:pt x="84169" y="3872"/>
                      </a:cubicBezTo>
                      <a:close/>
                      <a:moveTo>
                        <a:pt x="130141" y="46733"/>
                      </a:moveTo>
                      <a:cubicBezTo>
                        <a:pt x="125210" y="40209"/>
                        <a:pt x="116182" y="33761"/>
                        <a:pt x="99796" y="25720"/>
                      </a:cubicBezTo>
                      <a:cubicBezTo>
                        <a:pt x="93272" y="22533"/>
                        <a:pt x="88341" y="20106"/>
                        <a:pt x="83410" y="17678"/>
                      </a:cubicBezTo>
                      <a:lnTo>
                        <a:pt x="82197" y="69870"/>
                      </a:lnTo>
                      <a:cubicBezTo>
                        <a:pt x="89555" y="71464"/>
                        <a:pt x="96914" y="73057"/>
                        <a:pt x="105031" y="72981"/>
                      </a:cubicBezTo>
                      <a:cubicBezTo>
                        <a:pt x="111555" y="72146"/>
                        <a:pt x="118837" y="69643"/>
                        <a:pt x="124527" y="66305"/>
                      </a:cubicBezTo>
                      <a:cubicBezTo>
                        <a:pt x="131885" y="59781"/>
                        <a:pt x="133403" y="52423"/>
                        <a:pt x="130141" y="46733"/>
                      </a:cubicBezTo>
                      <a:close/>
                      <a:moveTo>
                        <a:pt x="66645" y="64333"/>
                      </a:moveTo>
                      <a:lnTo>
                        <a:pt x="67859" y="12141"/>
                      </a:lnTo>
                      <a:cubicBezTo>
                        <a:pt x="60500" y="10547"/>
                        <a:pt x="53142" y="8954"/>
                        <a:pt x="46618" y="9865"/>
                      </a:cubicBezTo>
                      <a:cubicBezTo>
                        <a:pt x="40094" y="10699"/>
                        <a:pt x="32811" y="13202"/>
                        <a:pt x="27122" y="16540"/>
                      </a:cubicBezTo>
                      <a:cubicBezTo>
                        <a:pt x="18170" y="22306"/>
                        <a:pt x="14984" y="28830"/>
                        <a:pt x="19915" y="35354"/>
                      </a:cubicBezTo>
                      <a:cubicBezTo>
                        <a:pt x="24846" y="41878"/>
                        <a:pt x="33873" y="48326"/>
                        <a:pt x="50259" y="56367"/>
                      </a:cubicBezTo>
                      <a:cubicBezTo>
                        <a:pt x="53521" y="57961"/>
                        <a:pt x="55190" y="58795"/>
                        <a:pt x="58452" y="60388"/>
                      </a:cubicBezTo>
                      <a:cubicBezTo>
                        <a:pt x="60956" y="63574"/>
                        <a:pt x="63383" y="62740"/>
                        <a:pt x="66645" y="64333"/>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Freeform: Shape 290">
                  <a:extLst>
                    <a:ext uri="{FF2B5EF4-FFF2-40B4-BE49-F238E27FC236}">
                      <a16:creationId xmlns:a16="http://schemas.microsoft.com/office/drawing/2014/main" id="{EAF60C7F-56E1-4AFE-B955-18E2234A60EA}"/>
                    </a:ext>
                  </a:extLst>
                </p:cNvPr>
                <p:cNvSpPr/>
                <p:nvPr/>
              </p:nvSpPr>
              <p:spPr>
                <a:xfrm>
                  <a:off x="7882740" y="4554057"/>
                  <a:ext cx="147628" cy="83306"/>
                </a:xfrm>
                <a:custGeom>
                  <a:avLst/>
                  <a:gdLst>
                    <a:gd name="connsiteX0" fmla="*/ 84169 w 147628"/>
                    <a:gd name="connsiteY0" fmla="*/ 4182 h 83306"/>
                    <a:gd name="connsiteX1" fmla="*/ 111176 w 147628"/>
                    <a:gd name="connsiteY1" fmla="*/ 15410 h 83306"/>
                    <a:gd name="connsiteX2" fmla="*/ 134920 w 147628"/>
                    <a:gd name="connsiteY2" fmla="*/ 29065 h 83306"/>
                    <a:gd name="connsiteX3" fmla="*/ 146451 w 147628"/>
                    <a:gd name="connsiteY3" fmla="*/ 42871 h 83306"/>
                    <a:gd name="connsiteX4" fmla="*/ 145768 w 147628"/>
                    <a:gd name="connsiteY4" fmla="*/ 56754 h 83306"/>
                    <a:gd name="connsiteX5" fmla="*/ 132796 w 147628"/>
                    <a:gd name="connsiteY5" fmla="*/ 70712 h 83306"/>
                    <a:gd name="connsiteX6" fmla="*/ 111631 w 147628"/>
                    <a:gd name="connsiteY6" fmla="*/ 80650 h 83306"/>
                    <a:gd name="connsiteX7" fmla="*/ 87962 w 147628"/>
                    <a:gd name="connsiteY7" fmla="*/ 83305 h 83306"/>
                    <a:gd name="connsiteX8" fmla="*/ 61790 w 147628"/>
                    <a:gd name="connsiteY8" fmla="*/ 78602 h 83306"/>
                    <a:gd name="connsiteX9" fmla="*/ 36453 w 147628"/>
                    <a:gd name="connsiteY9" fmla="*/ 68209 h 83306"/>
                    <a:gd name="connsiteX10" fmla="*/ 12708 w 147628"/>
                    <a:gd name="connsiteY10" fmla="*/ 54554 h 83306"/>
                    <a:gd name="connsiteX11" fmla="*/ 1177 w 147628"/>
                    <a:gd name="connsiteY11" fmla="*/ 40747 h 83306"/>
                    <a:gd name="connsiteX12" fmla="*/ 1860 w 147628"/>
                    <a:gd name="connsiteY12" fmla="*/ 26865 h 83306"/>
                    <a:gd name="connsiteX13" fmla="*/ 14832 w 147628"/>
                    <a:gd name="connsiteY13" fmla="*/ 12906 h 83306"/>
                    <a:gd name="connsiteX14" fmla="*/ 35997 w 147628"/>
                    <a:gd name="connsiteY14" fmla="*/ 2969 h 83306"/>
                    <a:gd name="connsiteX15" fmla="*/ 59666 w 147628"/>
                    <a:gd name="connsiteY15" fmla="*/ 313 h 83306"/>
                    <a:gd name="connsiteX16" fmla="*/ 84169 w 147628"/>
                    <a:gd name="connsiteY16" fmla="*/ 4182 h 83306"/>
                    <a:gd name="connsiteX17" fmla="*/ 129306 w 147628"/>
                    <a:gd name="connsiteY17" fmla="*/ 44616 h 83306"/>
                    <a:gd name="connsiteX18" fmla="*/ 98962 w 147628"/>
                    <a:gd name="connsiteY18" fmla="*/ 23603 h 83306"/>
                    <a:gd name="connsiteX19" fmla="*/ 82576 w 147628"/>
                    <a:gd name="connsiteY19" fmla="*/ 15562 h 83306"/>
                    <a:gd name="connsiteX20" fmla="*/ 81362 w 147628"/>
                    <a:gd name="connsiteY20" fmla="*/ 67754 h 83306"/>
                    <a:gd name="connsiteX21" fmla="*/ 104196 w 147628"/>
                    <a:gd name="connsiteY21" fmla="*/ 70864 h 83306"/>
                    <a:gd name="connsiteX22" fmla="*/ 123692 w 147628"/>
                    <a:gd name="connsiteY22" fmla="*/ 64188 h 83306"/>
                    <a:gd name="connsiteX23" fmla="*/ 129306 w 147628"/>
                    <a:gd name="connsiteY23" fmla="*/ 44616 h 83306"/>
                    <a:gd name="connsiteX24" fmla="*/ 65052 w 147628"/>
                    <a:gd name="connsiteY24" fmla="*/ 63885 h 83306"/>
                    <a:gd name="connsiteX25" fmla="*/ 66266 w 147628"/>
                    <a:gd name="connsiteY25" fmla="*/ 11693 h 83306"/>
                    <a:gd name="connsiteX26" fmla="*/ 45025 w 147628"/>
                    <a:gd name="connsiteY26" fmla="*/ 9417 h 83306"/>
                    <a:gd name="connsiteX27" fmla="*/ 25529 w 147628"/>
                    <a:gd name="connsiteY27" fmla="*/ 16093 h 83306"/>
                    <a:gd name="connsiteX28" fmla="*/ 18322 w 147628"/>
                    <a:gd name="connsiteY28" fmla="*/ 34906 h 83306"/>
                    <a:gd name="connsiteX29" fmla="*/ 48666 w 147628"/>
                    <a:gd name="connsiteY29" fmla="*/ 55920 h 83306"/>
                    <a:gd name="connsiteX30" fmla="*/ 56859 w 147628"/>
                    <a:gd name="connsiteY30" fmla="*/ 59940 h 83306"/>
                    <a:gd name="connsiteX31" fmla="*/ 65052 w 147628"/>
                    <a:gd name="connsiteY31" fmla="*/ 63885 h 833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306">
                      <a:moveTo>
                        <a:pt x="84169" y="4182"/>
                      </a:moveTo>
                      <a:cubicBezTo>
                        <a:pt x="93121" y="6534"/>
                        <a:pt x="101314" y="10555"/>
                        <a:pt x="111176" y="15410"/>
                      </a:cubicBezTo>
                      <a:cubicBezTo>
                        <a:pt x="120962" y="20265"/>
                        <a:pt x="129154" y="24210"/>
                        <a:pt x="134920" y="29065"/>
                      </a:cubicBezTo>
                      <a:cubicBezTo>
                        <a:pt x="140685" y="33920"/>
                        <a:pt x="144782" y="37941"/>
                        <a:pt x="146451" y="42871"/>
                      </a:cubicBezTo>
                      <a:cubicBezTo>
                        <a:pt x="148120" y="47726"/>
                        <a:pt x="148120" y="51823"/>
                        <a:pt x="145768" y="56754"/>
                      </a:cubicBezTo>
                      <a:cubicBezTo>
                        <a:pt x="143416" y="61685"/>
                        <a:pt x="139320" y="65781"/>
                        <a:pt x="132796" y="70712"/>
                      </a:cubicBezTo>
                      <a:cubicBezTo>
                        <a:pt x="126272" y="75643"/>
                        <a:pt x="118989" y="78147"/>
                        <a:pt x="111631" y="80650"/>
                      </a:cubicBezTo>
                      <a:cubicBezTo>
                        <a:pt x="104272" y="83154"/>
                        <a:pt x="96155" y="83229"/>
                        <a:pt x="87962" y="83305"/>
                      </a:cubicBezTo>
                      <a:cubicBezTo>
                        <a:pt x="79769" y="83381"/>
                        <a:pt x="70817" y="80954"/>
                        <a:pt x="61790" y="78602"/>
                      </a:cubicBezTo>
                      <a:cubicBezTo>
                        <a:pt x="52839" y="76250"/>
                        <a:pt x="44646" y="72230"/>
                        <a:pt x="36453" y="68209"/>
                      </a:cubicBezTo>
                      <a:cubicBezTo>
                        <a:pt x="26667" y="63354"/>
                        <a:pt x="18474" y="59409"/>
                        <a:pt x="12708" y="54554"/>
                      </a:cubicBezTo>
                      <a:cubicBezTo>
                        <a:pt x="6943" y="49699"/>
                        <a:pt x="2846" y="45678"/>
                        <a:pt x="1177" y="40747"/>
                      </a:cubicBezTo>
                      <a:cubicBezTo>
                        <a:pt x="-492" y="35892"/>
                        <a:pt x="-492" y="31796"/>
                        <a:pt x="1860" y="26865"/>
                      </a:cubicBezTo>
                      <a:cubicBezTo>
                        <a:pt x="4288" y="21934"/>
                        <a:pt x="8308" y="17837"/>
                        <a:pt x="14832" y="12906"/>
                      </a:cubicBezTo>
                      <a:cubicBezTo>
                        <a:pt x="21356" y="7975"/>
                        <a:pt x="28639" y="5472"/>
                        <a:pt x="35997" y="2969"/>
                      </a:cubicBezTo>
                      <a:cubicBezTo>
                        <a:pt x="43356" y="465"/>
                        <a:pt x="51473" y="389"/>
                        <a:pt x="59666" y="313"/>
                      </a:cubicBezTo>
                      <a:cubicBezTo>
                        <a:pt x="66190" y="-521"/>
                        <a:pt x="75976" y="162"/>
                        <a:pt x="84169" y="4182"/>
                      </a:cubicBezTo>
                      <a:close/>
                      <a:moveTo>
                        <a:pt x="129306" y="44616"/>
                      </a:moveTo>
                      <a:cubicBezTo>
                        <a:pt x="124375" y="38092"/>
                        <a:pt x="115348" y="31644"/>
                        <a:pt x="98962" y="23603"/>
                      </a:cubicBezTo>
                      <a:cubicBezTo>
                        <a:pt x="92438" y="20416"/>
                        <a:pt x="87507" y="17989"/>
                        <a:pt x="82576" y="15562"/>
                      </a:cubicBezTo>
                      <a:lnTo>
                        <a:pt x="81362" y="67754"/>
                      </a:lnTo>
                      <a:cubicBezTo>
                        <a:pt x="88721" y="69347"/>
                        <a:pt x="96079" y="70940"/>
                        <a:pt x="104196" y="70864"/>
                      </a:cubicBezTo>
                      <a:cubicBezTo>
                        <a:pt x="110720" y="70030"/>
                        <a:pt x="118003" y="67526"/>
                        <a:pt x="123692" y="64188"/>
                      </a:cubicBezTo>
                      <a:cubicBezTo>
                        <a:pt x="131051" y="57664"/>
                        <a:pt x="134237" y="51140"/>
                        <a:pt x="129306" y="44616"/>
                      </a:cubicBezTo>
                      <a:close/>
                      <a:moveTo>
                        <a:pt x="65052" y="63885"/>
                      </a:moveTo>
                      <a:lnTo>
                        <a:pt x="66266" y="11693"/>
                      </a:lnTo>
                      <a:cubicBezTo>
                        <a:pt x="58907" y="10100"/>
                        <a:pt x="51549" y="8507"/>
                        <a:pt x="45025" y="9417"/>
                      </a:cubicBezTo>
                      <a:cubicBezTo>
                        <a:pt x="38501" y="10251"/>
                        <a:pt x="31218" y="12755"/>
                        <a:pt x="25529" y="16093"/>
                      </a:cubicBezTo>
                      <a:cubicBezTo>
                        <a:pt x="16577" y="21858"/>
                        <a:pt x="13391" y="28382"/>
                        <a:pt x="18322" y="34906"/>
                      </a:cubicBezTo>
                      <a:cubicBezTo>
                        <a:pt x="23253" y="41430"/>
                        <a:pt x="32280" y="47878"/>
                        <a:pt x="48666" y="55920"/>
                      </a:cubicBezTo>
                      <a:cubicBezTo>
                        <a:pt x="51928" y="57513"/>
                        <a:pt x="53597" y="58347"/>
                        <a:pt x="56859" y="59940"/>
                      </a:cubicBezTo>
                      <a:cubicBezTo>
                        <a:pt x="60121" y="61533"/>
                        <a:pt x="61790" y="62292"/>
                        <a:pt x="65052" y="63885"/>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Freeform: Shape 291">
                  <a:extLst>
                    <a:ext uri="{FF2B5EF4-FFF2-40B4-BE49-F238E27FC236}">
                      <a16:creationId xmlns:a16="http://schemas.microsoft.com/office/drawing/2014/main" id="{DABFAEC0-FA67-4574-BDBD-E7A54E15D428}"/>
                    </a:ext>
                  </a:extLst>
                </p:cNvPr>
                <p:cNvSpPr/>
                <p:nvPr/>
              </p:nvSpPr>
              <p:spPr>
                <a:xfrm>
                  <a:off x="7813518" y="4840670"/>
                  <a:ext cx="154983" cy="81853"/>
                </a:xfrm>
                <a:custGeom>
                  <a:avLst/>
                  <a:gdLst>
                    <a:gd name="connsiteX0" fmla="*/ 16841 w 154983"/>
                    <a:gd name="connsiteY0" fmla="*/ 0 h 81853"/>
                    <a:gd name="connsiteX1" fmla="*/ 119177 w 154983"/>
                    <a:gd name="connsiteY1" fmla="*/ 52268 h 81853"/>
                    <a:gd name="connsiteX2" fmla="*/ 143529 w 154983"/>
                    <a:gd name="connsiteY2" fmla="*/ 35806 h 81853"/>
                    <a:gd name="connsiteX3" fmla="*/ 154984 w 154983"/>
                    <a:gd name="connsiteY3" fmla="*/ 41420 h 81853"/>
                    <a:gd name="connsiteX4" fmla="*/ 96571 w 154983"/>
                    <a:gd name="connsiteY4" fmla="*/ 81854 h 81853"/>
                    <a:gd name="connsiteX5" fmla="*/ 85116 w 154983"/>
                    <a:gd name="connsiteY5" fmla="*/ 76240 h 81853"/>
                    <a:gd name="connsiteX6" fmla="*/ 107798 w 154983"/>
                    <a:gd name="connsiteY6" fmla="*/ 58944 h 81853"/>
                    <a:gd name="connsiteX7" fmla="*/ 22682 w 154983"/>
                    <a:gd name="connsiteY7" fmla="*/ 17144 h 81853"/>
                    <a:gd name="connsiteX8" fmla="*/ 16310 w 154983"/>
                    <a:gd name="connsiteY8" fmla="*/ 42482 h 81853"/>
                    <a:gd name="connsiteX9" fmla="*/ 0 w 154983"/>
                    <a:gd name="connsiteY9" fmla="*/ 42634 h 81853"/>
                    <a:gd name="connsiteX10" fmla="*/ 7889 w 154983"/>
                    <a:gd name="connsiteY10" fmla="*/ 5841 h 81853"/>
                    <a:gd name="connsiteX11" fmla="*/ 16841 w 154983"/>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1853">
                      <a:moveTo>
                        <a:pt x="16841" y="0"/>
                      </a:moveTo>
                      <a:lnTo>
                        <a:pt x="119177" y="52268"/>
                      </a:lnTo>
                      <a:lnTo>
                        <a:pt x="143529" y="35806"/>
                      </a:lnTo>
                      <a:lnTo>
                        <a:pt x="154984" y="41420"/>
                      </a:lnTo>
                      <a:lnTo>
                        <a:pt x="96571" y="81854"/>
                      </a:lnTo>
                      <a:lnTo>
                        <a:pt x="85116" y="76240"/>
                      </a:lnTo>
                      <a:lnTo>
                        <a:pt x="107798" y="58944"/>
                      </a:lnTo>
                      <a:lnTo>
                        <a:pt x="22682" y="17144"/>
                      </a:lnTo>
                      <a:lnTo>
                        <a:pt x="16310" y="42482"/>
                      </a:lnTo>
                      <a:lnTo>
                        <a:pt x="0" y="42634"/>
                      </a:lnTo>
                      <a:lnTo>
                        <a:pt x="7889" y="5841"/>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Freeform: Shape 292">
                  <a:extLst>
                    <a:ext uri="{FF2B5EF4-FFF2-40B4-BE49-F238E27FC236}">
                      <a16:creationId xmlns:a16="http://schemas.microsoft.com/office/drawing/2014/main" id="{157116B6-8EB5-4C99-9156-DC42F98EB6FA}"/>
                    </a:ext>
                  </a:extLst>
                </p:cNvPr>
                <p:cNvSpPr/>
                <p:nvPr/>
              </p:nvSpPr>
              <p:spPr>
                <a:xfrm>
                  <a:off x="7905234" y="4779602"/>
                  <a:ext cx="155818" cy="81853"/>
                </a:xfrm>
                <a:custGeom>
                  <a:avLst/>
                  <a:gdLst>
                    <a:gd name="connsiteX0" fmla="*/ 16007 w 155818"/>
                    <a:gd name="connsiteY0" fmla="*/ 0 h 81853"/>
                    <a:gd name="connsiteX1" fmla="*/ 120771 w 155818"/>
                    <a:gd name="connsiteY1" fmla="*/ 51434 h 81853"/>
                    <a:gd name="connsiteX2" fmla="*/ 142694 w 155818"/>
                    <a:gd name="connsiteY2" fmla="*/ 35806 h 81853"/>
                    <a:gd name="connsiteX3" fmla="*/ 155818 w 155818"/>
                    <a:gd name="connsiteY3" fmla="*/ 42255 h 81853"/>
                    <a:gd name="connsiteX4" fmla="*/ 95736 w 155818"/>
                    <a:gd name="connsiteY4" fmla="*/ 81854 h 81853"/>
                    <a:gd name="connsiteX5" fmla="*/ 84282 w 155818"/>
                    <a:gd name="connsiteY5" fmla="*/ 76240 h 81853"/>
                    <a:gd name="connsiteX6" fmla="*/ 108633 w 155818"/>
                    <a:gd name="connsiteY6" fmla="*/ 59778 h 81853"/>
                    <a:gd name="connsiteX7" fmla="*/ 21848 w 155818"/>
                    <a:gd name="connsiteY7" fmla="*/ 17221 h 81853"/>
                    <a:gd name="connsiteX8" fmla="*/ 15476 w 155818"/>
                    <a:gd name="connsiteY8" fmla="*/ 42558 h 81853"/>
                    <a:gd name="connsiteX9" fmla="*/ 0 w 155818"/>
                    <a:gd name="connsiteY9" fmla="*/ 41041 h 81853"/>
                    <a:gd name="connsiteX10" fmla="*/ 8724 w 155818"/>
                    <a:gd name="connsiteY10" fmla="*/ 6752 h 81853"/>
                    <a:gd name="connsiteX11" fmla="*/ 16007 w 155818"/>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1853">
                      <a:moveTo>
                        <a:pt x="16007" y="0"/>
                      </a:moveTo>
                      <a:lnTo>
                        <a:pt x="120771" y="51434"/>
                      </a:lnTo>
                      <a:lnTo>
                        <a:pt x="142694" y="35806"/>
                      </a:lnTo>
                      <a:lnTo>
                        <a:pt x="155818" y="42255"/>
                      </a:lnTo>
                      <a:lnTo>
                        <a:pt x="95736" y="81854"/>
                      </a:lnTo>
                      <a:lnTo>
                        <a:pt x="84282" y="76240"/>
                      </a:lnTo>
                      <a:lnTo>
                        <a:pt x="108633" y="59778"/>
                      </a:lnTo>
                      <a:lnTo>
                        <a:pt x="21848" y="17221"/>
                      </a:lnTo>
                      <a:lnTo>
                        <a:pt x="15476" y="42558"/>
                      </a:lnTo>
                      <a:lnTo>
                        <a:pt x="0" y="41041"/>
                      </a:lnTo>
                      <a:lnTo>
                        <a:pt x="8724" y="6752"/>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Freeform: Shape 293">
                  <a:extLst>
                    <a:ext uri="{FF2B5EF4-FFF2-40B4-BE49-F238E27FC236}">
                      <a16:creationId xmlns:a16="http://schemas.microsoft.com/office/drawing/2014/main" id="{0F0C3453-5CEB-411C-A8F6-1B55E8A6A4AB}"/>
                    </a:ext>
                  </a:extLst>
                </p:cNvPr>
                <p:cNvSpPr/>
                <p:nvPr/>
              </p:nvSpPr>
              <p:spPr>
                <a:xfrm>
                  <a:off x="7987503" y="4713430"/>
                  <a:ext cx="147628" cy="83014"/>
                </a:xfrm>
                <a:custGeom>
                  <a:avLst/>
                  <a:gdLst>
                    <a:gd name="connsiteX0" fmla="*/ 84169 w 147628"/>
                    <a:gd name="connsiteY0" fmla="*/ 3890 h 83014"/>
                    <a:gd name="connsiteX1" fmla="*/ 111176 w 147628"/>
                    <a:gd name="connsiteY1" fmla="*/ 15117 h 83014"/>
                    <a:gd name="connsiteX2" fmla="*/ 134920 w 147628"/>
                    <a:gd name="connsiteY2" fmla="*/ 28772 h 83014"/>
                    <a:gd name="connsiteX3" fmla="*/ 146451 w 147628"/>
                    <a:gd name="connsiteY3" fmla="*/ 42579 h 83014"/>
                    <a:gd name="connsiteX4" fmla="*/ 145768 w 147628"/>
                    <a:gd name="connsiteY4" fmla="*/ 56461 h 83014"/>
                    <a:gd name="connsiteX5" fmla="*/ 132796 w 147628"/>
                    <a:gd name="connsiteY5" fmla="*/ 70419 h 83014"/>
                    <a:gd name="connsiteX6" fmla="*/ 111631 w 147628"/>
                    <a:gd name="connsiteY6" fmla="*/ 80357 h 83014"/>
                    <a:gd name="connsiteX7" fmla="*/ 87962 w 147628"/>
                    <a:gd name="connsiteY7" fmla="*/ 83012 h 83014"/>
                    <a:gd name="connsiteX8" fmla="*/ 61790 w 147628"/>
                    <a:gd name="connsiteY8" fmla="*/ 78309 h 83014"/>
                    <a:gd name="connsiteX9" fmla="*/ 36453 w 147628"/>
                    <a:gd name="connsiteY9" fmla="*/ 67916 h 83014"/>
                    <a:gd name="connsiteX10" fmla="*/ 12708 w 147628"/>
                    <a:gd name="connsiteY10" fmla="*/ 54261 h 83014"/>
                    <a:gd name="connsiteX11" fmla="*/ 1177 w 147628"/>
                    <a:gd name="connsiteY11" fmla="*/ 40455 h 83014"/>
                    <a:gd name="connsiteX12" fmla="*/ 1860 w 147628"/>
                    <a:gd name="connsiteY12" fmla="*/ 26572 h 83014"/>
                    <a:gd name="connsiteX13" fmla="*/ 14832 w 147628"/>
                    <a:gd name="connsiteY13" fmla="*/ 12614 h 83014"/>
                    <a:gd name="connsiteX14" fmla="*/ 35997 w 147628"/>
                    <a:gd name="connsiteY14" fmla="*/ 2676 h 83014"/>
                    <a:gd name="connsiteX15" fmla="*/ 59666 w 147628"/>
                    <a:gd name="connsiteY15" fmla="*/ 21 h 83014"/>
                    <a:gd name="connsiteX16" fmla="*/ 84169 w 147628"/>
                    <a:gd name="connsiteY16" fmla="*/ 3890 h 83014"/>
                    <a:gd name="connsiteX17" fmla="*/ 129306 w 147628"/>
                    <a:gd name="connsiteY17" fmla="*/ 44323 h 83014"/>
                    <a:gd name="connsiteX18" fmla="*/ 98962 w 147628"/>
                    <a:gd name="connsiteY18" fmla="*/ 23310 h 83014"/>
                    <a:gd name="connsiteX19" fmla="*/ 82576 w 147628"/>
                    <a:gd name="connsiteY19" fmla="*/ 15269 h 83014"/>
                    <a:gd name="connsiteX20" fmla="*/ 81362 w 147628"/>
                    <a:gd name="connsiteY20" fmla="*/ 67461 h 83014"/>
                    <a:gd name="connsiteX21" fmla="*/ 104196 w 147628"/>
                    <a:gd name="connsiteY21" fmla="*/ 70571 h 83014"/>
                    <a:gd name="connsiteX22" fmla="*/ 123692 w 147628"/>
                    <a:gd name="connsiteY22" fmla="*/ 63896 h 83014"/>
                    <a:gd name="connsiteX23" fmla="*/ 129306 w 147628"/>
                    <a:gd name="connsiteY23" fmla="*/ 44323 h 83014"/>
                    <a:gd name="connsiteX24" fmla="*/ 65052 w 147628"/>
                    <a:gd name="connsiteY24" fmla="*/ 63592 h 83014"/>
                    <a:gd name="connsiteX25" fmla="*/ 66266 w 147628"/>
                    <a:gd name="connsiteY25" fmla="*/ 11400 h 83014"/>
                    <a:gd name="connsiteX26" fmla="*/ 45025 w 147628"/>
                    <a:gd name="connsiteY26" fmla="*/ 9124 h 83014"/>
                    <a:gd name="connsiteX27" fmla="*/ 25529 w 147628"/>
                    <a:gd name="connsiteY27" fmla="*/ 15800 h 83014"/>
                    <a:gd name="connsiteX28" fmla="*/ 18322 w 147628"/>
                    <a:gd name="connsiteY28" fmla="*/ 34613 h 83014"/>
                    <a:gd name="connsiteX29" fmla="*/ 48666 w 147628"/>
                    <a:gd name="connsiteY29" fmla="*/ 55627 h 83014"/>
                    <a:gd name="connsiteX30" fmla="*/ 56859 w 147628"/>
                    <a:gd name="connsiteY30" fmla="*/ 59647 h 83014"/>
                    <a:gd name="connsiteX31" fmla="*/ 65052 w 147628"/>
                    <a:gd name="connsiteY31" fmla="*/ 63592 h 8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014">
                      <a:moveTo>
                        <a:pt x="84169" y="3890"/>
                      </a:moveTo>
                      <a:cubicBezTo>
                        <a:pt x="93121" y="6241"/>
                        <a:pt x="101314" y="10262"/>
                        <a:pt x="111176" y="15117"/>
                      </a:cubicBezTo>
                      <a:cubicBezTo>
                        <a:pt x="120962" y="19972"/>
                        <a:pt x="129154" y="23917"/>
                        <a:pt x="134920" y="28772"/>
                      </a:cubicBezTo>
                      <a:cubicBezTo>
                        <a:pt x="140685" y="33627"/>
                        <a:pt x="144782" y="37648"/>
                        <a:pt x="146451" y="42579"/>
                      </a:cubicBezTo>
                      <a:cubicBezTo>
                        <a:pt x="148120" y="47434"/>
                        <a:pt x="148120" y="51530"/>
                        <a:pt x="145768" y="56461"/>
                      </a:cubicBezTo>
                      <a:cubicBezTo>
                        <a:pt x="143340" y="61392"/>
                        <a:pt x="139320" y="65489"/>
                        <a:pt x="132796" y="70419"/>
                      </a:cubicBezTo>
                      <a:cubicBezTo>
                        <a:pt x="126272" y="75350"/>
                        <a:pt x="118989" y="77854"/>
                        <a:pt x="111631" y="80357"/>
                      </a:cubicBezTo>
                      <a:cubicBezTo>
                        <a:pt x="104272" y="82861"/>
                        <a:pt x="96155" y="82936"/>
                        <a:pt x="87962" y="83012"/>
                      </a:cubicBezTo>
                      <a:cubicBezTo>
                        <a:pt x="79769" y="83088"/>
                        <a:pt x="70817" y="80661"/>
                        <a:pt x="61790" y="78309"/>
                      </a:cubicBezTo>
                      <a:cubicBezTo>
                        <a:pt x="52763" y="75957"/>
                        <a:pt x="44646" y="71937"/>
                        <a:pt x="36453" y="67916"/>
                      </a:cubicBezTo>
                      <a:cubicBezTo>
                        <a:pt x="26667" y="63061"/>
                        <a:pt x="18474" y="59116"/>
                        <a:pt x="12708" y="54261"/>
                      </a:cubicBezTo>
                      <a:cubicBezTo>
                        <a:pt x="6943" y="49406"/>
                        <a:pt x="2846" y="45385"/>
                        <a:pt x="1177" y="40455"/>
                      </a:cubicBezTo>
                      <a:cubicBezTo>
                        <a:pt x="-492" y="35599"/>
                        <a:pt x="-492" y="31503"/>
                        <a:pt x="1860" y="26572"/>
                      </a:cubicBezTo>
                      <a:cubicBezTo>
                        <a:pt x="4212" y="21641"/>
                        <a:pt x="8308" y="17544"/>
                        <a:pt x="14832" y="12614"/>
                      </a:cubicBezTo>
                      <a:cubicBezTo>
                        <a:pt x="21356" y="7683"/>
                        <a:pt x="28639" y="5179"/>
                        <a:pt x="35997" y="2676"/>
                      </a:cubicBezTo>
                      <a:cubicBezTo>
                        <a:pt x="43356" y="172"/>
                        <a:pt x="51473" y="97"/>
                        <a:pt x="59666" y="21"/>
                      </a:cubicBezTo>
                      <a:cubicBezTo>
                        <a:pt x="67783" y="-55"/>
                        <a:pt x="75976" y="-131"/>
                        <a:pt x="84169" y="3890"/>
                      </a:cubicBezTo>
                      <a:close/>
                      <a:moveTo>
                        <a:pt x="129306" y="44323"/>
                      </a:moveTo>
                      <a:cubicBezTo>
                        <a:pt x="124375" y="37799"/>
                        <a:pt x="115348" y="31351"/>
                        <a:pt x="98962" y="23310"/>
                      </a:cubicBezTo>
                      <a:cubicBezTo>
                        <a:pt x="92438" y="20124"/>
                        <a:pt x="87507" y="17696"/>
                        <a:pt x="82576" y="15269"/>
                      </a:cubicBezTo>
                      <a:lnTo>
                        <a:pt x="81362" y="67461"/>
                      </a:lnTo>
                      <a:cubicBezTo>
                        <a:pt x="88721" y="69054"/>
                        <a:pt x="96079" y="70647"/>
                        <a:pt x="104196" y="70571"/>
                      </a:cubicBezTo>
                      <a:cubicBezTo>
                        <a:pt x="110720" y="69737"/>
                        <a:pt x="118003" y="67233"/>
                        <a:pt x="123692" y="63896"/>
                      </a:cubicBezTo>
                      <a:cubicBezTo>
                        <a:pt x="131051" y="57371"/>
                        <a:pt x="134237" y="50847"/>
                        <a:pt x="129306" y="44323"/>
                      </a:cubicBezTo>
                      <a:close/>
                      <a:moveTo>
                        <a:pt x="65052" y="63592"/>
                      </a:moveTo>
                      <a:lnTo>
                        <a:pt x="66266" y="11400"/>
                      </a:lnTo>
                      <a:cubicBezTo>
                        <a:pt x="58908" y="9807"/>
                        <a:pt x="51549" y="8214"/>
                        <a:pt x="45025" y="9124"/>
                      </a:cubicBezTo>
                      <a:cubicBezTo>
                        <a:pt x="38501" y="9958"/>
                        <a:pt x="31218" y="12462"/>
                        <a:pt x="25529" y="15800"/>
                      </a:cubicBezTo>
                      <a:cubicBezTo>
                        <a:pt x="16577" y="21565"/>
                        <a:pt x="13391" y="28089"/>
                        <a:pt x="18322" y="34613"/>
                      </a:cubicBezTo>
                      <a:cubicBezTo>
                        <a:pt x="23253" y="41137"/>
                        <a:pt x="33949" y="48344"/>
                        <a:pt x="48666" y="55627"/>
                      </a:cubicBezTo>
                      <a:cubicBezTo>
                        <a:pt x="51928" y="57220"/>
                        <a:pt x="53597" y="58054"/>
                        <a:pt x="56859" y="59647"/>
                      </a:cubicBezTo>
                      <a:cubicBezTo>
                        <a:pt x="60121" y="61164"/>
                        <a:pt x="63383" y="62758"/>
                        <a:pt x="65052" y="63592"/>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Freeform: Shape 294">
                  <a:extLst>
                    <a:ext uri="{FF2B5EF4-FFF2-40B4-BE49-F238E27FC236}">
                      <a16:creationId xmlns:a16="http://schemas.microsoft.com/office/drawing/2014/main" id="{B4FA5C17-3968-49F6-8F00-10A48D7AA82B}"/>
                    </a:ext>
                  </a:extLst>
                </p:cNvPr>
                <p:cNvSpPr/>
                <p:nvPr/>
              </p:nvSpPr>
              <p:spPr>
                <a:xfrm>
                  <a:off x="8089424" y="4656707"/>
                  <a:ext cx="154149" cy="81777"/>
                </a:xfrm>
                <a:custGeom>
                  <a:avLst/>
                  <a:gdLst>
                    <a:gd name="connsiteX0" fmla="*/ 16007 w 154149"/>
                    <a:gd name="connsiteY0" fmla="*/ 0 h 81777"/>
                    <a:gd name="connsiteX1" fmla="*/ 119177 w 154149"/>
                    <a:gd name="connsiteY1" fmla="*/ 50599 h 81777"/>
                    <a:gd name="connsiteX2" fmla="*/ 142694 w 154149"/>
                    <a:gd name="connsiteY2" fmla="*/ 35730 h 81777"/>
                    <a:gd name="connsiteX3" fmla="*/ 154149 w 154149"/>
                    <a:gd name="connsiteY3" fmla="*/ 41344 h 81777"/>
                    <a:gd name="connsiteX4" fmla="*/ 95736 w 154149"/>
                    <a:gd name="connsiteY4" fmla="*/ 81778 h 81777"/>
                    <a:gd name="connsiteX5" fmla="*/ 82613 w 154149"/>
                    <a:gd name="connsiteY5" fmla="*/ 75330 h 81777"/>
                    <a:gd name="connsiteX6" fmla="*/ 106964 w 154149"/>
                    <a:gd name="connsiteY6" fmla="*/ 58868 h 81777"/>
                    <a:gd name="connsiteX7" fmla="*/ 20179 w 154149"/>
                    <a:gd name="connsiteY7" fmla="*/ 16310 h 81777"/>
                    <a:gd name="connsiteX8" fmla="*/ 15476 w 154149"/>
                    <a:gd name="connsiteY8" fmla="*/ 42482 h 81777"/>
                    <a:gd name="connsiteX9" fmla="*/ 0 w 154149"/>
                    <a:gd name="connsiteY9" fmla="*/ 40965 h 81777"/>
                    <a:gd name="connsiteX10" fmla="*/ 7055 w 154149"/>
                    <a:gd name="connsiteY10" fmla="*/ 5841 h 81777"/>
                    <a:gd name="connsiteX11" fmla="*/ 16007 w 154149"/>
                    <a:gd name="connsiteY11" fmla="*/ 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7">
                      <a:moveTo>
                        <a:pt x="16007" y="0"/>
                      </a:moveTo>
                      <a:lnTo>
                        <a:pt x="119177" y="50599"/>
                      </a:lnTo>
                      <a:lnTo>
                        <a:pt x="142694" y="35730"/>
                      </a:lnTo>
                      <a:lnTo>
                        <a:pt x="154149" y="41344"/>
                      </a:lnTo>
                      <a:lnTo>
                        <a:pt x="95736" y="81778"/>
                      </a:lnTo>
                      <a:lnTo>
                        <a:pt x="82613" y="75330"/>
                      </a:lnTo>
                      <a:lnTo>
                        <a:pt x="106964" y="58868"/>
                      </a:lnTo>
                      <a:lnTo>
                        <a:pt x="20179" y="16310"/>
                      </a:lnTo>
                      <a:lnTo>
                        <a:pt x="15476" y="42482"/>
                      </a:lnTo>
                      <a:lnTo>
                        <a:pt x="0" y="40965"/>
                      </a:lnTo>
                      <a:lnTo>
                        <a:pt x="7055" y="5841"/>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4" name="Graphic 3">
                <a:extLst>
                  <a:ext uri="{FF2B5EF4-FFF2-40B4-BE49-F238E27FC236}">
                    <a16:creationId xmlns:a16="http://schemas.microsoft.com/office/drawing/2014/main" id="{AD28A73C-D90C-4A66-9632-0296BB2C1DD4}"/>
                  </a:ext>
                </a:extLst>
              </p:cNvPr>
              <p:cNvGrpSpPr/>
              <p:nvPr/>
            </p:nvGrpSpPr>
            <p:grpSpPr>
              <a:xfrm>
                <a:off x="3415480" y="2724211"/>
                <a:ext cx="1352553" cy="929455"/>
                <a:chOff x="6789674" y="4100590"/>
                <a:chExt cx="1212396" cy="833141"/>
              </a:xfrm>
            </p:grpSpPr>
            <p:sp>
              <p:nvSpPr>
                <p:cNvPr id="255" name="Freeform: Shape 296">
                  <a:extLst>
                    <a:ext uri="{FF2B5EF4-FFF2-40B4-BE49-F238E27FC236}">
                      <a16:creationId xmlns:a16="http://schemas.microsoft.com/office/drawing/2014/main" id="{755835EF-9E7C-43AA-971F-4B71E4A3ACA1}"/>
                    </a:ext>
                  </a:extLst>
                </p:cNvPr>
                <p:cNvSpPr/>
                <p:nvPr/>
              </p:nvSpPr>
              <p:spPr>
                <a:xfrm>
                  <a:off x="6789738" y="4231981"/>
                  <a:ext cx="1212332" cy="701750"/>
                </a:xfrm>
                <a:custGeom>
                  <a:avLst/>
                  <a:gdLst>
                    <a:gd name="connsiteX0" fmla="*/ 1189688 w 1212332"/>
                    <a:gd name="connsiteY0" fmla="*/ 323983 h 701750"/>
                    <a:gd name="connsiteX1" fmla="*/ 1189688 w 1212332"/>
                    <a:gd name="connsiteY1" fmla="*/ 385657 h 701750"/>
                    <a:gd name="connsiteX2" fmla="*/ 668524 w 1212332"/>
                    <a:gd name="connsiteY2" fmla="*/ 688949 h 701750"/>
                    <a:gd name="connsiteX3" fmla="*/ 560877 w 1212332"/>
                    <a:gd name="connsiteY3" fmla="*/ 688949 h 701750"/>
                    <a:gd name="connsiteX4" fmla="*/ 22644 w 1212332"/>
                    <a:gd name="connsiteY4" fmla="*/ 377768 h 701750"/>
                    <a:gd name="connsiteX5" fmla="*/ 22644 w 1212332"/>
                    <a:gd name="connsiteY5" fmla="*/ 316093 h 701750"/>
                    <a:gd name="connsiteX6" fmla="*/ 543808 w 1212332"/>
                    <a:gd name="connsiteY6" fmla="*/ 12802 h 701750"/>
                    <a:gd name="connsiteX7" fmla="*/ 651455 w 1212332"/>
                    <a:gd name="connsiteY7" fmla="*/ 12802 h 701750"/>
                    <a:gd name="connsiteX8" fmla="*/ 1189688 w 1212332"/>
                    <a:gd name="connsiteY8"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32" h="701750">
                      <a:moveTo>
                        <a:pt x="1189688" y="323983"/>
                      </a:moveTo>
                      <a:cubicBezTo>
                        <a:pt x="1219880" y="341052"/>
                        <a:pt x="1219880" y="368589"/>
                        <a:pt x="1189688" y="385657"/>
                      </a:cubicBezTo>
                      <a:lnTo>
                        <a:pt x="668524" y="688949"/>
                      </a:lnTo>
                      <a:cubicBezTo>
                        <a:pt x="639621" y="706018"/>
                        <a:pt x="591070" y="706018"/>
                        <a:pt x="560877" y="688949"/>
                      </a:cubicBezTo>
                      <a:lnTo>
                        <a:pt x="22644" y="377768"/>
                      </a:lnTo>
                      <a:cubicBezTo>
                        <a:pt x="-7548" y="360699"/>
                        <a:pt x="-7548" y="333162"/>
                        <a:pt x="22644" y="316093"/>
                      </a:cubicBezTo>
                      <a:lnTo>
                        <a:pt x="543808" y="12802"/>
                      </a:lnTo>
                      <a:cubicBezTo>
                        <a:pt x="572711" y="-4267"/>
                        <a:pt x="621262" y="-4267"/>
                        <a:pt x="651455" y="12802"/>
                      </a:cubicBezTo>
                      <a:lnTo>
                        <a:pt x="1189688" y="323983"/>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Freeform: Shape 297">
                  <a:extLst>
                    <a:ext uri="{FF2B5EF4-FFF2-40B4-BE49-F238E27FC236}">
                      <a16:creationId xmlns:a16="http://schemas.microsoft.com/office/drawing/2014/main" id="{B86AE4F0-9CC2-428E-8D78-86C3252B08F1}"/>
                    </a:ext>
                  </a:extLst>
                </p:cNvPr>
                <p:cNvSpPr/>
                <p:nvPr/>
              </p:nvSpPr>
              <p:spPr>
                <a:xfrm>
                  <a:off x="6789776" y="4444828"/>
                  <a:ext cx="1211952" cy="410160"/>
                </a:xfrm>
                <a:custGeom>
                  <a:avLst/>
                  <a:gdLst>
                    <a:gd name="connsiteX0" fmla="*/ 1189650 w 1211952"/>
                    <a:gd name="connsiteY0" fmla="*/ 38234 h 410160"/>
                    <a:gd name="connsiteX1" fmla="*/ 1189650 w 1211952"/>
                    <a:gd name="connsiteY1" fmla="*/ 39524 h 410160"/>
                    <a:gd name="connsiteX2" fmla="*/ 669775 w 1211952"/>
                    <a:gd name="connsiteY2" fmla="*/ 341450 h 410160"/>
                    <a:gd name="connsiteX3" fmla="*/ 562129 w 1211952"/>
                    <a:gd name="connsiteY3" fmla="*/ 341450 h 410160"/>
                    <a:gd name="connsiteX4" fmla="*/ 23896 w 1211952"/>
                    <a:gd name="connsiteY4" fmla="*/ 30269 h 410160"/>
                    <a:gd name="connsiteX5" fmla="*/ 23896 w 1211952"/>
                    <a:gd name="connsiteY5" fmla="*/ 31558 h 410160"/>
                    <a:gd name="connsiteX6" fmla="*/ 0 w 1211952"/>
                    <a:gd name="connsiteY6" fmla="*/ 0 h 410160"/>
                    <a:gd name="connsiteX7" fmla="*/ 0 w 1211952"/>
                    <a:gd name="connsiteY7" fmla="*/ 55985 h 410160"/>
                    <a:gd name="connsiteX8" fmla="*/ 23896 w 1211952"/>
                    <a:gd name="connsiteY8" fmla="*/ 87543 h 410160"/>
                    <a:gd name="connsiteX9" fmla="*/ 562129 w 1211952"/>
                    <a:gd name="connsiteY9" fmla="*/ 397359 h 410160"/>
                    <a:gd name="connsiteX10" fmla="*/ 669775 w 1211952"/>
                    <a:gd name="connsiteY10" fmla="*/ 397359 h 410160"/>
                    <a:gd name="connsiteX11" fmla="*/ 1189650 w 1211952"/>
                    <a:gd name="connsiteY11" fmla="*/ 95433 h 410160"/>
                    <a:gd name="connsiteX12" fmla="*/ 1211953 w 1211952"/>
                    <a:gd name="connsiteY12" fmla="*/ 63875 h 410160"/>
                    <a:gd name="connsiteX13" fmla="*/ 1211953 w 1211952"/>
                    <a:gd name="connsiteY13" fmla="*/ 7890 h 410160"/>
                    <a:gd name="connsiteX14" fmla="*/ 1189650 w 1211952"/>
                    <a:gd name="connsiteY14" fmla="*/ 38234 h 4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1952" h="410160">
                      <a:moveTo>
                        <a:pt x="1189650" y="38234"/>
                      </a:moveTo>
                      <a:lnTo>
                        <a:pt x="1189650" y="39524"/>
                      </a:lnTo>
                      <a:lnTo>
                        <a:pt x="669775" y="341450"/>
                      </a:lnTo>
                      <a:cubicBezTo>
                        <a:pt x="639583" y="358518"/>
                        <a:pt x="592321" y="358518"/>
                        <a:pt x="562129" y="341450"/>
                      </a:cubicBezTo>
                      <a:lnTo>
                        <a:pt x="23896" y="30269"/>
                      </a:lnTo>
                      <a:lnTo>
                        <a:pt x="23896" y="31558"/>
                      </a:lnTo>
                      <a:cubicBezTo>
                        <a:pt x="9483" y="22379"/>
                        <a:pt x="0" y="11834"/>
                        <a:pt x="0" y="0"/>
                      </a:cubicBezTo>
                      <a:lnTo>
                        <a:pt x="0" y="55985"/>
                      </a:lnTo>
                      <a:cubicBezTo>
                        <a:pt x="0" y="67820"/>
                        <a:pt x="9483" y="78288"/>
                        <a:pt x="23896" y="87543"/>
                      </a:cubicBezTo>
                      <a:lnTo>
                        <a:pt x="562129" y="397359"/>
                      </a:lnTo>
                      <a:cubicBezTo>
                        <a:pt x="592321" y="414428"/>
                        <a:pt x="640948" y="414428"/>
                        <a:pt x="669775" y="397359"/>
                      </a:cubicBezTo>
                      <a:lnTo>
                        <a:pt x="1189650" y="95433"/>
                      </a:lnTo>
                      <a:cubicBezTo>
                        <a:pt x="1204063" y="87543"/>
                        <a:pt x="1211953" y="74419"/>
                        <a:pt x="1211953" y="63875"/>
                      </a:cubicBezTo>
                      <a:lnTo>
                        <a:pt x="1211953" y="7890"/>
                      </a:lnTo>
                      <a:cubicBezTo>
                        <a:pt x="1211953" y="19800"/>
                        <a:pt x="1205429" y="30344"/>
                        <a:pt x="1189650" y="38234"/>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Freeform: Shape 298">
                  <a:extLst>
                    <a:ext uri="{FF2B5EF4-FFF2-40B4-BE49-F238E27FC236}">
                      <a16:creationId xmlns:a16="http://schemas.microsoft.com/office/drawing/2014/main" id="{29B01017-6607-4A36-99E1-94862B30DA1E}"/>
                    </a:ext>
                  </a:extLst>
                </p:cNvPr>
                <p:cNvSpPr/>
                <p:nvPr/>
              </p:nvSpPr>
              <p:spPr>
                <a:xfrm>
                  <a:off x="6789674" y="4100590"/>
                  <a:ext cx="1212320" cy="701750"/>
                </a:xfrm>
                <a:custGeom>
                  <a:avLst/>
                  <a:gdLst>
                    <a:gd name="connsiteX0" fmla="*/ 1189676 w 1212320"/>
                    <a:gd name="connsiteY0" fmla="*/ 323983 h 701750"/>
                    <a:gd name="connsiteX1" fmla="*/ 1189676 w 1212320"/>
                    <a:gd name="connsiteY1" fmla="*/ 385658 h 701750"/>
                    <a:gd name="connsiteX2" fmla="*/ 668512 w 1212320"/>
                    <a:gd name="connsiteY2" fmla="*/ 688949 h 701750"/>
                    <a:gd name="connsiteX3" fmla="*/ 560865 w 1212320"/>
                    <a:gd name="connsiteY3" fmla="*/ 688949 h 701750"/>
                    <a:gd name="connsiteX4" fmla="*/ 22633 w 1212320"/>
                    <a:gd name="connsiteY4" fmla="*/ 377768 h 701750"/>
                    <a:gd name="connsiteX5" fmla="*/ 26 w 1212320"/>
                    <a:gd name="connsiteY5" fmla="*/ 345906 h 701750"/>
                    <a:gd name="connsiteX6" fmla="*/ 22633 w 1212320"/>
                    <a:gd name="connsiteY6" fmla="*/ 316093 h 701750"/>
                    <a:gd name="connsiteX7" fmla="*/ 543797 w 1212320"/>
                    <a:gd name="connsiteY7" fmla="*/ 12802 h 701750"/>
                    <a:gd name="connsiteX8" fmla="*/ 651443 w 1212320"/>
                    <a:gd name="connsiteY8" fmla="*/ 12802 h 701750"/>
                    <a:gd name="connsiteX9" fmla="*/ 1189676 w 1212320"/>
                    <a:gd name="connsiteY9"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320" h="701750">
                      <a:moveTo>
                        <a:pt x="1189676" y="323983"/>
                      </a:moveTo>
                      <a:cubicBezTo>
                        <a:pt x="1219868" y="341052"/>
                        <a:pt x="1219868" y="368589"/>
                        <a:pt x="1189676" y="385658"/>
                      </a:cubicBezTo>
                      <a:lnTo>
                        <a:pt x="668512" y="688949"/>
                      </a:lnTo>
                      <a:cubicBezTo>
                        <a:pt x="639609" y="706018"/>
                        <a:pt x="591058" y="706018"/>
                        <a:pt x="560865" y="688949"/>
                      </a:cubicBezTo>
                      <a:lnTo>
                        <a:pt x="22633" y="377768"/>
                      </a:lnTo>
                      <a:cubicBezTo>
                        <a:pt x="7081" y="368968"/>
                        <a:pt x="-505" y="357437"/>
                        <a:pt x="26" y="345906"/>
                      </a:cubicBezTo>
                      <a:cubicBezTo>
                        <a:pt x="481" y="335058"/>
                        <a:pt x="7991" y="324362"/>
                        <a:pt x="22633" y="316093"/>
                      </a:cubicBezTo>
                      <a:lnTo>
                        <a:pt x="543797" y="12802"/>
                      </a:lnTo>
                      <a:cubicBezTo>
                        <a:pt x="572700" y="-4267"/>
                        <a:pt x="621250" y="-4267"/>
                        <a:pt x="651443" y="12802"/>
                      </a:cubicBezTo>
                      <a:lnTo>
                        <a:pt x="1189676" y="323983"/>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5" name="Freeform: Shape 324">
                <a:extLst>
                  <a:ext uri="{FF2B5EF4-FFF2-40B4-BE49-F238E27FC236}">
                    <a16:creationId xmlns:a16="http://schemas.microsoft.com/office/drawing/2014/main" id="{ACF76ED8-1BE5-4DEA-9B7D-7E06CB184C6A}"/>
                  </a:ext>
                </a:extLst>
              </p:cNvPr>
              <p:cNvSpPr/>
              <p:nvPr/>
            </p:nvSpPr>
            <p:spPr>
              <a:xfrm>
                <a:off x="4110074" y="3029115"/>
                <a:ext cx="446257" cy="25533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Freeform: Shape 185">
                <a:extLst>
                  <a:ext uri="{FF2B5EF4-FFF2-40B4-BE49-F238E27FC236}">
                    <a16:creationId xmlns:a16="http://schemas.microsoft.com/office/drawing/2014/main" id="{122C05B0-1BB0-49C8-A422-5609C729323F}"/>
                  </a:ext>
                </a:extLst>
              </p:cNvPr>
              <p:cNvSpPr/>
              <p:nvPr/>
            </p:nvSpPr>
            <p:spPr>
              <a:xfrm>
                <a:off x="4111766" y="2941269"/>
                <a:ext cx="166383" cy="302724"/>
              </a:xfrm>
              <a:custGeom>
                <a:avLst/>
                <a:gdLst>
                  <a:gd name="connsiteX0" fmla="*/ 149142 w 149142"/>
                  <a:gd name="connsiteY0" fmla="*/ 89440 h 271354"/>
                  <a:gd name="connsiteX1" fmla="*/ 148611 w 149142"/>
                  <a:gd name="connsiteY1" fmla="*/ 271354 h 271354"/>
                  <a:gd name="connsiteX2" fmla="*/ 0 w 149142"/>
                  <a:gd name="connsiteY2" fmla="*/ 183963 h 271354"/>
                  <a:gd name="connsiteX3" fmla="*/ 531 w 149142"/>
                  <a:gd name="connsiteY3" fmla="*/ 0 h 271354"/>
                  <a:gd name="connsiteX4" fmla="*/ 149142 w 149142"/>
                  <a:gd name="connsiteY4" fmla="*/ 89440 h 271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2" h="271354">
                    <a:moveTo>
                      <a:pt x="149142" y="89440"/>
                    </a:moveTo>
                    <a:lnTo>
                      <a:pt x="148611" y="271354"/>
                    </a:lnTo>
                    <a:lnTo>
                      <a:pt x="0" y="183963"/>
                    </a:lnTo>
                    <a:lnTo>
                      <a:pt x="531" y="0"/>
                    </a:lnTo>
                    <a:lnTo>
                      <a:pt x="149142" y="89440"/>
                    </a:ln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Freeform: Shape 186">
                <a:extLst>
                  <a:ext uri="{FF2B5EF4-FFF2-40B4-BE49-F238E27FC236}">
                    <a16:creationId xmlns:a16="http://schemas.microsoft.com/office/drawing/2014/main" id="{E2CA7904-46FB-42CC-BFED-9438859A98D0}"/>
                  </a:ext>
                </a:extLst>
              </p:cNvPr>
              <p:cNvSpPr/>
              <p:nvPr/>
            </p:nvSpPr>
            <p:spPr>
              <a:xfrm>
                <a:off x="4277050" y="2939068"/>
                <a:ext cx="163591" cy="304924"/>
              </a:xfrm>
              <a:custGeom>
                <a:avLst/>
                <a:gdLst>
                  <a:gd name="connsiteX0" fmla="*/ 0 w 146639"/>
                  <a:gd name="connsiteY0" fmla="*/ 89364 h 273326"/>
                  <a:gd name="connsiteX1" fmla="*/ 531 w 146639"/>
                  <a:gd name="connsiteY1" fmla="*/ 273327 h 273326"/>
                  <a:gd name="connsiteX2" fmla="*/ 146639 w 146639"/>
                  <a:gd name="connsiteY2" fmla="*/ 186997 h 273326"/>
                  <a:gd name="connsiteX3" fmla="*/ 146108 w 146639"/>
                  <a:gd name="connsiteY3" fmla="*/ 0 h 273326"/>
                  <a:gd name="connsiteX4" fmla="*/ 0 w 146639"/>
                  <a:gd name="connsiteY4" fmla="*/ 89364 h 273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9" h="273326">
                    <a:moveTo>
                      <a:pt x="0" y="89364"/>
                    </a:moveTo>
                    <a:lnTo>
                      <a:pt x="531" y="273327"/>
                    </a:lnTo>
                    <a:lnTo>
                      <a:pt x="146639" y="186997"/>
                    </a:lnTo>
                    <a:lnTo>
                      <a:pt x="146108" y="0"/>
                    </a:lnTo>
                    <a:lnTo>
                      <a:pt x="0" y="89364"/>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88" name="Group 187">
                <a:extLst>
                  <a:ext uri="{FF2B5EF4-FFF2-40B4-BE49-F238E27FC236}">
                    <a16:creationId xmlns:a16="http://schemas.microsoft.com/office/drawing/2014/main" id="{4949BE79-6350-451D-A6DA-920F5167CA68}"/>
                  </a:ext>
                </a:extLst>
              </p:cNvPr>
              <p:cNvGrpSpPr/>
              <p:nvPr/>
            </p:nvGrpSpPr>
            <p:grpSpPr>
              <a:xfrm>
                <a:off x="3824517" y="2389472"/>
                <a:ext cx="615517" cy="818546"/>
                <a:chOff x="7156336" y="3800542"/>
                <a:chExt cx="551735" cy="733726"/>
              </a:xfrm>
            </p:grpSpPr>
            <p:sp>
              <p:nvSpPr>
                <p:cNvPr id="190" name="Freeform: Shape 325">
                  <a:extLst>
                    <a:ext uri="{FF2B5EF4-FFF2-40B4-BE49-F238E27FC236}">
                      <a16:creationId xmlns:a16="http://schemas.microsoft.com/office/drawing/2014/main" id="{81FC95C7-68FD-4ACB-959A-D2F358B4FB5D}"/>
                    </a:ext>
                  </a:extLst>
                </p:cNvPr>
                <p:cNvSpPr/>
                <p:nvPr/>
              </p:nvSpPr>
              <p:spPr>
                <a:xfrm>
                  <a:off x="7156336" y="4216487"/>
                  <a:ext cx="400014" cy="228872"/>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Freeform: Shape 326">
                  <a:extLst>
                    <a:ext uri="{FF2B5EF4-FFF2-40B4-BE49-F238E27FC236}">
                      <a16:creationId xmlns:a16="http://schemas.microsoft.com/office/drawing/2014/main" id="{C05EB4BB-EB0E-4378-97B0-7357BD7C0541}"/>
                    </a:ext>
                  </a:extLst>
                </p:cNvPr>
                <p:cNvSpPr/>
                <p:nvPr/>
              </p:nvSpPr>
              <p:spPr>
                <a:xfrm>
                  <a:off x="7159370" y="3908947"/>
                  <a:ext cx="195645" cy="525184"/>
                </a:xfrm>
                <a:custGeom>
                  <a:avLst/>
                  <a:gdLst>
                    <a:gd name="connsiteX0" fmla="*/ 195645 w 195645"/>
                    <a:gd name="connsiteY0" fmla="*/ 107798 h 525184"/>
                    <a:gd name="connsiteX1" fmla="*/ 194659 w 195645"/>
                    <a:gd name="connsiteY1" fmla="*/ 525184 h 525184"/>
                    <a:gd name="connsiteX2" fmla="*/ 0 w 195645"/>
                    <a:gd name="connsiteY2" fmla="*/ 419435 h 525184"/>
                    <a:gd name="connsiteX3" fmla="*/ 531 w 195645"/>
                    <a:gd name="connsiteY3" fmla="*/ 0 h 525184"/>
                    <a:gd name="connsiteX4" fmla="*/ 195645 w 195645"/>
                    <a:gd name="connsiteY4" fmla="*/ 107798 h 52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5" h="525184">
                      <a:moveTo>
                        <a:pt x="195645" y="107798"/>
                      </a:moveTo>
                      <a:lnTo>
                        <a:pt x="194659" y="525184"/>
                      </a:lnTo>
                      <a:lnTo>
                        <a:pt x="0" y="419435"/>
                      </a:lnTo>
                      <a:lnTo>
                        <a:pt x="531" y="0"/>
                      </a:lnTo>
                      <a:lnTo>
                        <a:pt x="195645" y="107798"/>
                      </a:ln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Freeform: Shape 327">
                  <a:extLst>
                    <a:ext uri="{FF2B5EF4-FFF2-40B4-BE49-F238E27FC236}">
                      <a16:creationId xmlns:a16="http://schemas.microsoft.com/office/drawing/2014/main" id="{A3092D17-75E0-469C-B274-0C667A3CFCC6}"/>
                    </a:ext>
                  </a:extLst>
                </p:cNvPr>
                <p:cNvSpPr/>
                <p:nvPr/>
              </p:nvSpPr>
              <p:spPr>
                <a:xfrm>
                  <a:off x="7353498" y="3906368"/>
                  <a:ext cx="195720" cy="527763"/>
                </a:xfrm>
                <a:custGeom>
                  <a:avLst/>
                  <a:gdLst>
                    <a:gd name="connsiteX0" fmla="*/ 0 w 195720"/>
                    <a:gd name="connsiteY0" fmla="*/ 108329 h 527763"/>
                    <a:gd name="connsiteX1" fmla="*/ 531 w 195720"/>
                    <a:gd name="connsiteY1" fmla="*/ 527764 h 527763"/>
                    <a:gd name="connsiteX2" fmla="*/ 195721 w 195720"/>
                    <a:gd name="connsiteY2" fmla="*/ 418979 h 527763"/>
                    <a:gd name="connsiteX3" fmla="*/ 195190 w 195720"/>
                    <a:gd name="connsiteY3" fmla="*/ 0 h 527763"/>
                    <a:gd name="connsiteX4" fmla="*/ 0 w 195720"/>
                    <a:gd name="connsiteY4" fmla="*/ 108329 h 527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0" h="527763">
                      <a:moveTo>
                        <a:pt x="0" y="108329"/>
                      </a:moveTo>
                      <a:lnTo>
                        <a:pt x="531" y="527764"/>
                      </a:lnTo>
                      <a:lnTo>
                        <a:pt x="195721" y="418979"/>
                      </a:lnTo>
                      <a:lnTo>
                        <a:pt x="195190" y="0"/>
                      </a:lnTo>
                      <a:lnTo>
                        <a:pt x="0" y="108329"/>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Freeform: Shape 328">
                  <a:extLst>
                    <a:ext uri="{FF2B5EF4-FFF2-40B4-BE49-F238E27FC236}">
                      <a16:creationId xmlns:a16="http://schemas.microsoft.com/office/drawing/2014/main" id="{336C729C-1C14-4062-86E3-C76E1D7F7D20}"/>
                    </a:ext>
                  </a:extLst>
                </p:cNvPr>
                <p:cNvSpPr/>
                <p:nvPr/>
              </p:nvSpPr>
              <p:spPr>
                <a:xfrm>
                  <a:off x="7159901" y="3800542"/>
                  <a:ext cx="388786" cy="215141"/>
                </a:xfrm>
                <a:custGeom>
                  <a:avLst/>
                  <a:gdLst>
                    <a:gd name="connsiteX0" fmla="*/ 388787 w 388786"/>
                    <a:gd name="connsiteY0" fmla="*/ 105826 h 215141"/>
                    <a:gd name="connsiteX1" fmla="*/ 193597 w 388786"/>
                    <a:gd name="connsiteY1" fmla="*/ 215141 h 215141"/>
                    <a:gd name="connsiteX2" fmla="*/ 0 w 388786"/>
                    <a:gd name="connsiteY2" fmla="*/ 108329 h 215141"/>
                    <a:gd name="connsiteX3" fmla="*/ 195190 w 388786"/>
                    <a:gd name="connsiteY3" fmla="*/ 0 h 215141"/>
                    <a:gd name="connsiteX4" fmla="*/ 388787 w 388786"/>
                    <a:gd name="connsiteY4" fmla="*/ 105826 h 21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86" h="215141">
                      <a:moveTo>
                        <a:pt x="388787" y="105826"/>
                      </a:moveTo>
                      <a:lnTo>
                        <a:pt x="193597" y="215141"/>
                      </a:lnTo>
                      <a:lnTo>
                        <a:pt x="0" y="108329"/>
                      </a:lnTo>
                      <a:lnTo>
                        <a:pt x="195190" y="0"/>
                      </a:lnTo>
                      <a:lnTo>
                        <a:pt x="388787" y="105826"/>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Freeform: Shape 329">
                  <a:extLst>
                    <a:ext uri="{FF2B5EF4-FFF2-40B4-BE49-F238E27FC236}">
                      <a16:creationId xmlns:a16="http://schemas.microsoft.com/office/drawing/2014/main" id="{F7465459-18D7-4921-99D3-A7E478E36467}"/>
                    </a:ext>
                  </a:extLst>
                </p:cNvPr>
                <p:cNvSpPr/>
                <p:nvPr/>
              </p:nvSpPr>
              <p:spPr>
                <a:xfrm>
                  <a:off x="7172646" y="3938078"/>
                  <a:ext cx="165528" cy="130252"/>
                </a:xfrm>
                <a:custGeom>
                  <a:avLst/>
                  <a:gdLst>
                    <a:gd name="connsiteX0" fmla="*/ 165528 w 165528"/>
                    <a:gd name="connsiteY0" fmla="*/ 94523 h 130252"/>
                    <a:gd name="connsiteX1" fmla="*/ 165528 w 165528"/>
                    <a:gd name="connsiteY1" fmla="*/ 130253 h 130252"/>
                    <a:gd name="connsiteX2" fmla="*/ 0 w 165528"/>
                    <a:gd name="connsiteY2" fmla="*/ 35730 h 130252"/>
                    <a:gd name="connsiteX3" fmla="*/ 0 w 165528"/>
                    <a:gd name="connsiteY3" fmla="*/ 0 h 130252"/>
                    <a:gd name="connsiteX4" fmla="*/ 165528 w 165528"/>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2">
                      <a:moveTo>
                        <a:pt x="165528" y="94523"/>
                      </a:moveTo>
                      <a:lnTo>
                        <a:pt x="165528" y="130253"/>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Freeform: Shape 330">
                  <a:extLst>
                    <a:ext uri="{FF2B5EF4-FFF2-40B4-BE49-F238E27FC236}">
                      <a16:creationId xmlns:a16="http://schemas.microsoft.com/office/drawing/2014/main" id="{3FF2B223-9BBD-4C7D-82C0-C305E1F481D3}"/>
                    </a:ext>
                  </a:extLst>
                </p:cNvPr>
                <p:cNvSpPr/>
                <p:nvPr/>
              </p:nvSpPr>
              <p:spPr>
                <a:xfrm>
                  <a:off x="7172646" y="3980484"/>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Freeform: Shape 331">
                  <a:extLst>
                    <a:ext uri="{FF2B5EF4-FFF2-40B4-BE49-F238E27FC236}">
                      <a16:creationId xmlns:a16="http://schemas.microsoft.com/office/drawing/2014/main" id="{ED7A7B3B-82A0-40FA-8003-3B4565A84DF7}"/>
                    </a:ext>
                  </a:extLst>
                </p:cNvPr>
                <p:cNvSpPr/>
                <p:nvPr/>
              </p:nvSpPr>
              <p:spPr>
                <a:xfrm>
                  <a:off x="7172646" y="4023800"/>
                  <a:ext cx="165528" cy="130329"/>
                </a:xfrm>
                <a:custGeom>
                  <a:avLst/>
                  <a:gdLst>
                    <a:gd name="connsiteX0" fmla="*/ 165528 w 165528"/>
                    <a:gd name="connsiteY0" fmla="*/ 9459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59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Freeform: Shape 332">
                  <a:extLst>
                    <a:ext uri="{FF2B5EF4-FFF2-40B4-BE49-F238E27FC236}">
                      <a16:creationId xmlns:a16="http://schemas.microsoft.com/office/drawing/2014/main" id="{5615DC6D-AA09-42AB-99B9-97293E6C58CE}"/>
                    </a:ext>
                  </a:extLst>
                </p:cNvPr>
                <p:cNvSpPr/>
                <p:nvPr/>
              </p:nvSpPr>
              <p:spPr>
                <a:xfrm>
                  <a:off x="7172646" y="4067269"/>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Freeform: Shape 333">
                  <a:extLst>
                    <a:ext uri="{FF2B5EF4-FFF2-40B4-BE49-F238E27FC236}">
                      <a16:creationId xmlns:a16="http://schemas.microsoft.com/office/drawing/2014/main" id="{9E19E287-F43C-4F3A-AC37-5DC5EB1EF0C5}"/>
                    </a:ext>
                  </a:extLst>
                </p:cNvPr>
                <p:cNvSpPr/>
                <p:nvPr/>
              </p:nvSpPr>
              <p:spPr>
                <a:xfrm>
                  <a:off x="7172646" y="4110206"/>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Freeform: Shape 334">
                  <a:extLst>
                    <a:ext uri="{FF2B5EF4-FFF2-40B4-BE49-F238E27FC236}">
                      <a16:creationId xmlns:a16="http://schemas.microsoft.com/office/drawing/2014/main" id="{731C09C2-2EB7-4F75-940B-ECD3E5EAEE42}"/>
                    </a:ext>
                  </a:extLst>
                </p:cNvPr>
                <p:cNvSpPr/>
                <p:nvPr/>
              </p:nvSpPr>
              <p:spPr>
                <a:xfrm>
                  <a:off x="7172646" y="4153674"/>
                  <a:ext cx="165528" cy="130253"/>
                </a:xfrm>
                <a:custGeom>
                  <a:avLst/>
                  <a:gdLst>
                    <a:gd name="connsiteX0" fmla="*/ 165528 w 165528"/>
                    <a:gd name="connsiteY0" fmla="*/ 94523 h 130253"/>
                    <a:gd name="connsiteX1" fmla="*/ 165528 w 165528"/>
                    <a:gd name="connsiteY1" fmla="*/ 130253 h 130253"/>
                    <a:gd name="connsiteX2" fmla="*/ 0 w 165528"/>
                    <a:gd name="connsiteY2" fmla="*/ 35731 h 130253"/>
                    <a:gd name="connsiteX3" fmla="*/ 0 w 165528"/>
                    <a:gd name="connsiteY3" fmla="*/ 0 h 130253"/>
                    <a:gd name="connsiteX4" fmla="*/ 165528 w 165528"/>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3">
                      <a:moveTo>
                        <a:pt x="165528" y="94523"/>
                      </a:moveTo>
                      <a:lnTo>
                        <a:pt x="165528" y="130253"/>
                      </a:lnTo>
                      <a:lnTo>
                        <a:pt x="0" y="35731"/>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Freeform: Shape 335">
                  <a:extLst>
                    <a:ext uri="{FF2B5EF4-FFF2-40B4-BE49-F238E27FC236}">
                      <a16:creationId xmlns:a16="http://schemas.microsoft.com/office/drawing/2014/main" id="{C4B09424-243C-4D3E-99CA-C3534FBC44E1}"/>
                    </a:ext>
                  </a:extLst>
                </p:cNvPr>
                <p:cNvSpPr/>
                <p:nvPr/>
              </p:nvSpPr>
              <p:spPr>
                <a:xfrm>
                  <a:off x="7172646" y="4196991"/>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Freeform: Shape 336">
                  <a:extLst>
                    <a:ext uri="{FF2B5EF4-FFF2-40B4-BE49-F238E27FC236}">
                      <a16:creationId xmlns:a16="http://schemas.microsoft.com/office/drawing/2014/main" id="{5C91B81D-A191-442E-AD85-9520A99282B4}"/>
                    </a:ext>
                  </a:extLst>
                </p:cNvPr>
                <p:cNvSpPr/>
                <p:nvPr/>
              </p:nvSpPr>
              <p:spPr>
                <a:xfrm>
                  <a:off x="7172646" y="4240459"/>
                  <a:ext cx="165528" cy="130329"/>
                </a:xfrm>
                <a:custGeom>
                  <a:avLst/>
                  <a:gdLst>
                    <a:gd name="connsiteX0" fmla="*/ 165528 w 165528"/>
                    <a:gd name="connsiteY0" fmla="*/ 9406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06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068"/>
                      </a:moveTo>
                      <a:lnTo>
                        <a:pt x="165528" y="130329"/>
                      </a:lnTo>
                      <a:lnTo>
                        <a:pt x="0" y="35275"/>
                      </a:lnTo>
                      <a:lnTo>
                        <a:pt x="0" y="0"/>
                      </a:lnTo>
                      <a:lnTo>
                        <a:pt x="165528" y="9406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Freeform: Shape 337">
                  <a:extLst>
                    <a:ext uri="{FF2B5EF4-FFF2-40B4-BE49-F238E27FC236}">
                      <a16:creationId xmlns:a16="http://schemas.microsoft.com/office/drawing/2014/main" id="{92B6D1A0-7EA9-4258-99C6-93E6AB164D05}"/>
                    </a:ext>
                  </a:extLst>
                </p:cNvPr>
                <p:cNvSpPr/>
                <p:nvPr/>
              </p:nvSpPr>
              <p:spPr>
                <a:xfrm>
                  <a:off x="7368822" y="393595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Freeform: Shape 338">
                  <a:extLst>
                    <a:ext uri="{FF2B5EF4-FFF2-40B4-BE49-F238E27FC236}">
                      <a16:creationId xmlns:a16="http://schemas.microsoft.com/office/drawing/2014/main" id="{4B935BB1-28F5-4E61-8088-DC48BE17F46E}"/>
                    </a:ext>
                  </a:extLst>
                </p:cNvPr>
                <p:cNvSpPr/>
                <p:nvPr/>
              </p:nvSpPr>
              <p:spPr>
                <a:xfrm>
                  <a:off x="7368822" y="397889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Freeform: Shape 339">
                  <a:extLst>
                    <a:ext uri="{FF2B5EF4-FFF2-40B4-BE49-F238E27FC236}">
                      <a16:creationId xmlns:a16="http://schemas.microsoft.com/office/drawing/2014/main" id="{6DE0A0C1-42E7-4ECC-804C-2E215F060AE0}"/>
                    </a:ext>
                  </a:extLst>
                </p:cNvPr>
                <p:cNvSpPr/>
                <p:nvPr/>
              </p:nvSpPr>
              <p:spPr>
                <a:xfrm>
                  <a:off x="7368822" y="4021828"/>
                  <a:ext cx="164997" cy="130252"/>
                </a:xfrm>
                <a:custGeom>
                  <a:avLst/>
                  <a:gdLst>
                    <a:gd name="connsiteX0" fmla="*/ 0 w 164997"/>
                    <a:gd name="connsiteY0" fmla="*/ 94523 h 130252"/>
                    <a:gd name="connsiteX1" fmla="*/ 0 w 164997"/>
                    <a:gd name="connsiteY1" fmla="*/ 130253 h 130252"/>
                    <a:gd name="connsiteX2" fmla="*/ 164997 w 164997"/>
                    <a:gd name="connsiteY2" fmla="*/ 35730 h 130252"/>
                    <a:gd name="connsiteX3" fmla="*/ 164997 w 164997"/>
                    <a:gd name="connsiteY3" fmla="*/ 0 h 130252"/>
                    <a:gd name="connsiteX4" fmla="*/ 0 w 164997"/>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2">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Freeform: Shape 340">
                  <a:extLst>
                    <a:ext uri="{FF2B5EF4-FFF2-40B4-BE49-F238E27FC236}">
                      <a16:creationId xmlns:a16="http://schemas.microsoft.com/office/drawing/2014/main" id="{28B8FC81-0A2B-4048-A713-5F908D3785A1}"/>
                    </a:ext>
                  </a:extLst>
                </p:cNvPr>
                <p:cNvSpPr/>
                <p:nvPr/>
              </p:nvSpPr>
              <p:spPr>
                <a:xfrm>
                  <a:off x="7368822" y="4065220"/>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Freeform: Shape 341">
                  <a:extLst>
                    <a:ext uri="{FF2B5EF4-FFF2-40B4-BE49-F238E27FC236}">
                      <a16:creationId xmlns:a16="http://schemas.microsoft.com/office/drawing/2014/main" id="{F54F7F4C-CF28-49DB-A171-D171B7249C22}"/>
                    </a:ext>
                  </a:extLst>
                </p:cNvPr>
                <p:cNvSpPr/>
                <p:nvPr/>
              </p:nvSpPr>
              <p:spPr>
                <a:xfrm>
                  <a:off x="7368822" y="410861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Freeform: Shape 342">
                  <a:extLst>
                    <a:ext uri="{FF2B5EF4-FFF2-40B4-BE49-F238E27FC236}">
                      <a16:creationId xmlns:a16="http://schemas.microsoft.com/office/drawing/2014/main" id="{457AE6C6-1316-483A-9B3C-7A47368DC899}"/>
                    </a:ext>
                  </a:extLst>
                </p:cNvPr>
                <p:cNvSpPr/>
                <p:nvPr/>
              </p:nvSpPr>
              <p:spPr>
                <a:xfrm>
                  <a:off x="7368822" y="4152081"/>
                  <a:ext cx="164997" cy="130328"/>
                </a:xfrm>
                <a:custGeom>
                  <a:avLst/>
                  <a:gdLst>
                    <a:gd name="connsiteX0" fmla="*/ 0 w 164997"/>
                    <a:gd name="connsiteY0" fmla="*/ 94067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067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067"/>
                      </a:moveTo>
                      <a:lnTo>
                        <a:pt x="0" y="130329"/>
                      </a:lnTo>
                      <a:lnTo>
                        <a:pt x="164997" y="35275"/>
                      </a:lnTo>
                      <a:lnTo>
                        <a:pt x="164997" y="0"/>
                      </a:lnTo>
                      <a:lnTo>
                        <a:pt x="0" y="94067"/>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Freeform: Shape 343">
                  <a:extLst>
                    <a:ext uri="{FF2B5EF4-FFF2-40B4-BE49-F238E27FC236}">
                      <a16:creationId xmlns:a16="http://schemas.microsoft.com/office/drawing/2014/main" id="{22AE16ED-AF5D-4F4C-A8F0-A825BB8832D5}"/>
                    </a:ext>
                  </a:extLst>
                </p:cNvPr>
                <p:cNvSpPr/>
                <p:nvPr/>
              </p:nvSpPr>
              <p:spPr>
                <a:xfrm>
                  <a:off x="7368822" y="4195018"/>
                  <a:ext cx="164997" cy="130253"/>
                </a:xfrm>
                <a:custGeom>
                  <a:avLst/>
                  <a:gdLst>
                    <a:gd name="connsiteX0" fmla="*/ 0 w 164997"/>
                    <a:gd name="connsiteY0" fmla="*/ 94523 h 130253"/>
                    <a:gd name="connsiteX1" fmla="*/ 0 w 164997"/>
                    <a:gd name="connsiteY1" fmla="*/ 130253 h 130253"/>
                    <a:gd name="connsiteX2" fmla="*/ 164997 w 164997"/>
                    <a:gd name="connsiteY2" fmla="*/ 35730 h 130253"/>
                    <a:gd name="connsiteX3" fmla="*/ 164997 w 164997"/>
                    <a:gd name="connsiteY3" fmla="*/ 0 h 130253"/>
                    <a:gd name="connsiteX4" fmla="*/ 0 w 164997"/>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3">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Freeform: Shape 344">
                  <a:extLst>
                    <a:ext uri="{FF2B5EF4-FFF2-40B4-BE49-F238E27FC236}">
                      <a16:creationId xmlns:a16="http://schemas.microsoft.com/office/drawing/2014/main" id="{A9CD3C4A-2ECA-4F0C-A7D9-DFFBA5D3F536}"/>
                    </a:ext>
                  </a:extLst>
                </p:cNvPr>
                <p:cNvSpPr/>
                <p:nvPr/>
              </p:nvSpPr>
              <p:spPr>
                <a:xfrm>
                  <a:off x="7368822" y="423841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Freeform: Shape 346">
                  <a:extLst>
                    <a:ext uri="{FF2B5EF4-FFF2-40B4-BE49-F238E27FC236}">
                      <a16:creationId xmlns:a16="http://schemas.microsoft.com/office/drawing/2014/main" id="{920D84E0-62D0-49FF-8961-3E7D9D52D443}"/>
                    </a:ext>
                  </a:extLst>
                </p:cNvPr>
                <p:cNvSpPr/>
                <p:nvPr/>
              </p:nvSpPr>
              <p:spPr>
                <a:xfrm>
                  <a:off x="7353498" y="3801680"/>
                  <a:ext cx="169624" cy="98088"/>
                </a:xfrm>
                <a:custGeom>
                  <a:avLst/>
                  <a:gdLst>
                    <a:gd name="connsiteX0" fmla="*/ 0 w 169624"/>
                    <a:gd name="connsiteY0" fmla="*/ 0 h 98088"/>
                    <a:gd name="connsiteX1" fmla="*/ 169625 w 169624"/>
                    <a:gd name="connsiteY1" fmla="*/ 98088 h 98088"/>
                    <a:gd name="connsiteX2" fmla="*/ 156349 w 169624"/>
                    <a:gd name="connsiteY2" fmla="*/ 95054 h 98088"/>
                    <a:gd name="connsiteX3" fmla="*/ 0 w 169624"/>
                    <a:gd name="connsiteY3" fmla="*/ 4628 h 98088"/>
                    <a:gd name="connsiteX4" fmla="*/ 0 w 169624"/>
                    <a:gd name="connsiteY4" fmla="*/ 0 h 9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24" h="98088">
                      <a:moveTo>
                        <a:pt x="0" y="0"/>
                      </a:moveTo>
                      <a:cubicBezTo>
                        <a:pt x="56213" y="32696"/>
                        <a:pt x="112881" y="65392"/>
                        <a:pt x="169625" y="98088"/>
                      </a:cubicBezTo>
                      <a:cubicBezTo>
                        <a:pt x="167046" y="96571"/>
                        <a:pt x="162949" y="95509"/>
                        <a:pt x="156349" y="95054"/>
                      </a:cubicBezTo>
                      <a:lnTo>
                        <a:pt x="0" y="4628"/>
                      </a:lnTo>
                      <a:cubicBezTo>
                        <a:pt x="0" y="986"/>
                        <a:pt x="0" y="0"/>
                        <a:pt x="0" y="0"/>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Freeform: Shape 347">
                  <a:extLst>
                    <a:ext uri="{FF2B5EF4-FFF2-40B4-BE49-F238E27FC236}">
                      <a16:creationId xmlns:a16="http://schemas.microsoft.com/office/drawing/2014/main" id="{D5F21BD5-157E-471E-A3A7-3470E7450B35}"/>
                    </a:ext>
                  </a:extLst>
                </p:cNvPr>
                <p:cNvSpPr/>
                <p:nvPr/>
              </p:nvSpPr>
              <p:spPr>
                <a:xfrm>
                  <a:off x="7184404" y="3801680"/>
                  <a:ext cx="169093" cy="98088"/>
                </a:xfrm>
                <a:custGeom>
                  <a:avLst/>
                  <a:gdLst>
                    <a:gd name="connsiteX0" fmla="*/ 0 w 169093"/>
                    <a:gd name="connsiteY0" fmla="*/ 98088 h 98088"/>
                    <a:gd name="connsiteX1" fmla="*/ 152253 w 169093"/>
                    <a:gd name="connsiteY1" fmla="*/ 9710 h 98088"/>
                    <a:gd name="connsiteX2" fmla="*/ 169094 w 169093"/>
                    <a:gd name="connsiteY2" fmla="*/ 0 h 98088"/>
                    <a:gd name="connsiteX3" fmla="*/ 169094 w 169093"/>
                    <a:gd name="connsiteY3" fmla="*/ 4628 h 98088"/>
                    <a:gd name="connsiteX4" fmla="*/ 13276 w 169093"/>
                    <a:gd name="connsiteY4" fmla="*/ 95054 h 98088"/>
                    <a:gd name="connsiteX5" fmla="*/ 0 w 169093"/>
                    <a:gd name="connsiteY5" fmla="*/ 98088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93" h="98088">
                      <a:moveTo>
                        <a:pt x="0" y="98088"/>
                      </a:moveTo>
                      <a:cubicBezTo>
                        <a:pt x="50599" y="68427"/>
                        <a:pt x="101654" y="39372"/>
                        <a:pt x="152253" y="9710"/>
                      </a:cubicBezTo>
                      <a:cubicBezTo>
                        <a:pt x="157335" y="6676"/>
                        <a:pt x="164011" y="3034"/>
                        <a:pt x="169094" y="0"/>
                      </a:cubicBezTo>
                      <a:cubicBezTo>
                        <a:pt x="169094" y="0"/>
                        <a:pt x="169094" y="986"/>
                        <a:pt x="169094" y="4628"/>
                      </a:cubicBezTo>
                      <a:lnTo>
                        <a:pt x="13276" y="95054"/>
                      </a:lnTo>
                      <a:cubicBezTo>
                        <a:pt x="6600" y="95509"/>
                        <a:pt x="2579" y="96495"/>
                        <a:pt x="0" y="98088"/>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Freeform: Shape 348">
                  <a:extLst>
                    <a:ext uri="{FF2B5EF4-FFF2-40B4-BE49-F238E27FC236}">
                      <a16:creationId xmlns:a16="http://schemas.microsoft.com/office/drawing/2014/main" id="{552E184E-FDFB-47F7-840E-76EFB92C7299}"/>
                    </a:ext>
                  </a:extLst>
                </p:cNvPr>
                <p:cNvSpPr/>
                <p:nvPr/>
              </p:nvSpPr>
              <p:spPr>
                <a:xfrm>
                  <a:off x="7181181" y="3896658"/>
                  <a:ext cx="173379" cy="109846"/>
                </a:xfrm>
                <a:custGeom>
                  <a:avLst/>
                  <a:gdLst>
                    <a:gd name="connsiteX0" fmla="*/ 173379 w 173379"/>
                    <a:gd name="connsiteY0" fmla="*/ 109846 h 109846"/>
                    <a:gd name="connsiteX1" fmla="*/ 105408 w 173379"/>
                    <a:gd name="connsiteY1" fmla="*/ 70475 h 109846"/>
                    <a:gd name="connsiteX2" fmla="*/ 3223 w 173379"/>
                    <a:gd name="connsiteY2" fmla="*/ 11227 h 109846"/>
                    <a:gd name="connsiteX3" fmla="*/ 189 w 173379"/>
                    <a:gd name="connsiteY3" fmla="*/ 8193 h 109846"/>
                    <a:gd name="connsiteX4" fmla="*/ 16575 w 173379"/>
                    <a:gd name="connsiteY4" fmla="*/ 0 h 109846"/>
                    <a:gd name="connsiteX5" fmla="*/ 172924 w 173379"/>
                    <a:gd name="connsiteY5" fmla="*/ 90426 h 109846"/>
                    <a:gd name="connsiteX6" fmla="*/ 172924 w 173379"/>
                    <a:gd name="connsiteY6" fmla="*/ 108329 h 109846"/>
                    <a:gd name="connsiteX7" fmla="*/ 173379 w 173379"/>
                    <a:gd name="connsiteY7" fmla="*/ 109846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79" h="109846">
                      <a:moveTo>
                        <a:pt x="173379" y="109846"/>
                      </a:moveTo>
                      <a:cubicBezTo>
                        <a:pt x="150924" y="96571"/>
                        <a:pt x="127939" y="83826"/>
                        <a:pt x="105408" y="70475"/>
                      </a:cubicBezTo>
                      <a:cubicBezTo>
                        <a:pt x="71195" y="50523"/>
                        <a:pt x="37437" y="31103"/>
                        <a:pt x="3223" y="11227"/>
                      </a:cubicBezTo>
                      <a:cubicBezTo>
                        <a:pt x="1706" y="10241"/>
                        <a:pt x="644" y="9179"/>
                        <a:pt x="189" y="8193"/>
                      </a:cubicBezTo>
                      <a:cubicBezTo>
                        <a:pt x="-797" y="6145"/>
                        <a:pt x="1706" y="1062"/>
                        <a:pt x="16575" y="0"/>
                      </a:cubicBezTo>
                      <a:lnTo>
                        <a:pt x="172924" y="90426"/>
                      </a:lnTo>
                      <a:cubicBezTo>
                        <a:pt x="172924" y="100136"/>
                        <a:pt x="172924" y="106812"/>
                        <a:pt x="172924" y="108329"/>
                      </a:cubicBezTo>
                      <a:cubicBezTo>
                        <a:pt x="173379" y="109391"/>
                        <a:pt x="173379" y="109846"/>
                        <a:pt x="173379" y="109846"/>
                      </a:cubicBez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Freeform: Shape 349">
                  <a:extLst>
                    <a:ext uri="{FF2B5EF4-FFF2-40B4-BE49-F238E27FC236}">
                      <a16:creationId xmlns:a16="http://schemas.microsoft.com/office/drawing/2014/main" id="{6B11383C-D169-41B6-89B0-E7481D8FF7DD}"/>
                    </a:ext>
                  </a:extLst>
                </p:cNvPr>
                <p:cNvSpPr/>
                <p:nvPr/>
              </p:nvSpPr>
              <p:spPr>
                <a:xfrm>
                  <a:off x="7354636" y="3896202"/>
                  <a:ext cx="172191" cy="109846"/>
                </a:xfrm>
                <a:custGeom>
                  <a:avLst/>
                  <a:gdLst>
                    <a:gd name="connsiteX0" fmla="*/ 169018 w 172191"/>
                    <a:gd name="connsiteY0" fmla="*/ 12213 h 109846"/>
                    <a:gd name="connsiteX1" fmla="*/ 152177 w 172191"/>
                    <a:gd name="connsiteY1" fmla="*/ 21924 h 109846"/>
                    <a:gd name="connsiteX2" fmla="*/ 118495 w 172191"/>
                    <a:gd name="connsiteY2" fmla="*/ 41344 h 109846"/>
                    <a:gd name="connsiteX3" fmla="*/ 101654 w 172191"/>
                    <a:gd name="connsiteY3" fmla="*/ 51054 h 109846"/>
                    <a:gd name="connsiteX4" fmla="*/ 84812 w 172191"/>
                    <a:gd name="connsiteY4" fmla="*/ 60764 h 109846"/>
                    <a:gd name="connsiteX5" fmla="*/ 0 w 172191"/>
                    <a:gd name="connsiteY5" fmla="*/ 109846 h 109846"/>
                    <a:gd name="connsiteX6" fmla="*/ 0 w 172191"/>
                    <a:gd name="connsiteY6" fmla="*/ 108329 h 109846"/>
                    <a:gd name="connsiteX7" fmla="*/ 0 w 172191"/>
                    <a:gd name="connsiteY7" fmla="*/ 90426 h 109846"/>
                    <a:gd name="connsiteX8" fmla="*/ 155287 w 172191"/>
                    <a:gd name="connsiteY8" fmla="*/ 0 h 109846"/>
                    <a:gd name="connsiteX9" fmla="*/ 172128 w 172191"/>
                    <a:gd name="connsiteY9" fmla="*/ 8193 h 109846"/>
                    <a:gd name="connsiteX10" fmla="*/ 169018 w 172191"/>
                    <a:gd name="connsiteY10" fmla="*/ 12213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191" h="109846">
                      <a:moveTo>
                        <a:pt x="169018" y="12213"/>
                      </a:moveTo>
                      <a:lnTo>
                        <a:pt x="152177" y="21924"/>
                      </a:lnTo>
                      <a:cubicBezTo>
                        <a:pt x="140949" y="28599"/>
                        <a:pt x="129722" y="35199"/>
                        <a:pt x="118495" y="41344"/>
                      </a:cubicBezTo>
                      <a:lnTo>
                        <a:pt x="101654" y="51054"/>
                      </a:lnTo>
                      <a:lnTo>
                        <a:pt x="84812" y="60764"/>
                      </a:lnTo>
                      <a:cubicBezTo>
                        <a:pt x="56744" y="77150"/>
                        <a:pt x="28600" y="93460"/>
                        <a:pt x="0" y="109846"/>
                      </a:cubicBezTo>
                      <a:cubicBezTo>
                        <a:pt x="0" y="109846"/>
                        <a:pt x="0" y="109315"/>
                        <a:pt x="0" y="108329"/>
                      </a:cubicBezTo>
                      <a:cubicBezTo>
                        <a:pt x="0" y="106281"/>
                        <a:pt x="0" y="100136"/>
                        <a:pt x="0" y="90426"/>
                      </a:cubicBezTo>
                      <a:lnTo>
                        <a:pt x="155287" y="0"/>
                      </a:lnTo>
                      <a:cubicBezTo>
                        <a:pt x="170080" y="986"/>
                        <a:pt x="172659" y="6145"/>
                        <a:pt x="172128" y="8193"/>
                      </a:cubicBezTo>
                      <a:cubicBezTo>
                        <a:pt x="171521" y="10165"/>
                        <a:pt x="170004" y="11227"/>
                        <a:pt x="169018" y="12213"/>
                      </a:cubicBezTo>
                      <a:close/>
                    </a:path>
                  </a:pathLst>
                </a:custGeom>
                <a:solidFill>
                  <a:srgbClr val="9B9BA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Freeform: Shape 352">
                  <a:extLst>
                    <a:ext uri="{FF2B5EF4-FFF2-40B4-BE49-F238E27FC236}">
                      <a16:creationId xmlns:a16="http://schemas.microsoft.com/office/drawing/2014/main" id="{B570A556-E1D8-4DDF-8EBA-C2FCB2ECB673}"/>
                    </a:ext>
                  </a:extLst>
                </p:cNvPr>
                <p:cNvSpPr/>
                <p:nvPr/>
              </p:nvSpPr>
              <p:spPr>
                <a:xfrm>
                  <a:off x="7414338" y="4204728"/>
                  <a:ext cx="293733" cy="178804"/>
                </a:xfrm>
                <a:custGeom>
                  <a:avLst/>
                  <a:gdLst>
                    <a:gd name="connsiteX0" fmla="*/ 293733 w 293733"/>
                    <a:gd name="connsiteY0" fmla="*/ 88378 h 178804"/>
                    <a:gd name="connsiteX1" fmla="*/ 147625 w 293733"/>
                    <a:gd name="connsiteY1" fmla="*/ 178804 h 178804"/>
                    <a:gd name="connsiteX2" fmla="*/ 0 w 293733"/>
                    <a:gd name="connsiteY2" fmla="*/ 90426 h 178804"/>
                    <a:gd name="connsiteX3" fmla="*/ 146108 w 293733"/>
                    <a:gd name="connsiteY3" fmla="*/ 0 h 178804"/>
                    <a:gd name="connsiteX4" fmla="*/ 293733 w 293733"/>
                    <a:gd name="connsiteY4" fmla="*/ 88378 h 17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33" h="178804">
                      <a:moveTo>
                        <a:pt x="293733" y="88378"/>
                      </a:moveTo>
                      <a:lnTo>
                        <a:pt x="147625" y="178804"/>
                      </a:lnTo>
                      <a:lnTo>
                        <a:pt x="0" y="90426"/>
                      </a:lnTo>
                      <a:lnTo>
                        <a:pt x="146108" y="0"/>
                      </a:lnTo>
                      <a:lnTo>
                        <a:pt x="293733" y="88378"/>
                      </a:lnTo>
                      <a:close/>
                    </a:path>
                  </a:pathLst>
                </a:custGeom>
                <a:solidFill>
                  <a:srgbClr val="F4F4F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Freeform: Shape 353">
                  <a:extLst>
                    <a:ext uri="{FF2B5EF4-FFF2-40B4-BE49-F238E27FC236}">
                      <a16:creationId xmlns:a16="http://schemas.microsoft.com/office/drawing/2014/main" id="{C935E1A8-169F-4232-8694-6A43DFB2AF57}"/>
                    </a:ext>
                  </a:extLst>
                </p:cNvPr>
                <p:cNvSpPr/>
                <p:nvPr/>
              </p:nvSpPr>
              <p:spPr>
                <a:xfrm>
                  <a:off x="7478137" y="4370257"/>
                  <a:ext cx="14337" cy="61371"/>
                </a:xfrm>
                <a:custGeom>
                  <a:avLst/>
                  <a:gdLst>
                    <a:gd name="connsiteX0" fmla="*/ 0 w 14337"/>
                    <a:gd name="connsiteY0" fmla="*/ 0 h 61371"/>
                    <a:gd name="connsiteX1" fmla="*/ 0 w 14337"/>
                    <a:gd name="connsiteY1" fmla="*/ 52647 h 61371"/>
                    <a:gd name="connsiteX2" fmla="*/ 14338 w 14337"/>
                    <a:gd name="connsiteY2" fmla="*/ 61371 h 61371"/>
                    <a:gd name="connsiteX3" fmla="*/ 14338 w 14337"/>
                    <a:gd name="connsiteY3" fmla="*/ 8269 h 61371"/>
                    <a:gd name="connsiteX4" fmla="*/ 0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0" y="0"/>
                      </a:moveTo>
                      <a:lnTo>
                        <a:pt x="0" y="52647"/>
                      </a:lnTo>
                      <a:lnTo>
                        <a:pt x="14338" y="61371"/>
                      </a:lnTo>
                      <a:lnTo>
                        <a:pt x="14338" y="8269"/>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Freeform: Shape 354">
                  <a:extLst>
                    <a:ext uri="{FF2B5EF4-FFF2-40B4-BE49-F238E27FC236}">
                      <a16:creationId xmlns:a16="http://schemas.microsoft.com/office/drawing/2014/main" id="{BCD0C9DC-770C-438A-8529-861600E788D0}"/>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Freeform: Shape 355">
                  <a:extLst>
                    <a:ext uri="{FF2B5EF4-FFF2-40B4-BE49-F238E27FC236}">
                      <a16:creationId xmlns:a16="http://schemas.microsoft.com/office/drawing/2014/main" id="{F3E7A7D0-C16C-4B6A-AA41-F73894B43EB0}"/>
                    </a:ext>
                  </a:extLst>
                </p:cNvPr>
                <p:cNvSpPr/>
                <p:nvPr/>
              </p:nvSpPr>
              <p:spPr>
                <a:xfrm>
                  <a:off x="7511364" y="4389677"/>
                  <a:ext cx="14792" cy="61371"/>
                </a:xfrm>
                <a:custGeom>
                  <a:avLst/>
                  <a:gdLst>
                    <a:gd name="connsiteX0" fmla="*/ 531 w 14792"/>
                    <a:gd name="connsiteY0" fmla="*/ 0 h 61371"/>
                    <a:gd name="connsiteX1" fmla="*/ 0 w 14792"/>
                    <a:gd name="connsiteY1" fmla="*/ 52647 h 61371"/>
                    <a:gd name="connsiteX2" fmla="*/ 14793 w 14792"/>
                    <a:gd name="connsiteY2" fmla="*/ 61371 h 61371"/>
                    <a:gd name="connsiteX3" fmla="*/ 14793 w 14792"/>
                    <a:gd name="connsiteY3" fmla="*/ 8269 h 61371"/>
                    <a:gd name="connsiteX4" fmla="*/ 531 w 14792"/>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371">
                      <a:moveTo>
                        <a:pt x="531" y="0"/>
                      </a:moveTo>
                      <a:lnTo>
                        <a:pt x="0" y="52647"/>
                      </a:lnTo>
                      <a:lnTo>
                        <a:pt x="14793" y="61371"/>
                      </a:lnTo>
                      <a:lnTo>
                        <a:pt x="14793" y="8269"/>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Freeform: Shape 356">
                  <a:extLst>
                    <a:ext uri="{FF2B5EF4-FFF2-40B4-BE49-F238E27FC236}">
                      <a16:creationId xmlns:a16="http://schemas.microsoft.com/office/drawing/2014/main" id="{01756824-DC58-4686-B423-EB127938AA0A}"/>
                    </a:ext>
                  </a:extLst>
                </p:cNvPr>
                <p:cNvSpPr/>
                <p:nvPr/>
              </p:nvSpPr>
              <p:spPr>
                <a:xfrm>
                  <a:off x="7444455" y="4350381"/>
                  <a:ext cx="14792" cy="61826"/>
                </a:xfrm>
                <a:custGeom>
                  <a:avLst/>
                  <a:gdLst>
                    <a:gd name="connsiteX0" fmla="*/ 531 w 14792"/>
                    <a:gd name="connsiteY0" fmla="*/ 0 h 61826"/>
                    <a:gd name="connsiteX1" fmla="*/ 0 w 14792"/>
                    <a:gd name="connsiteY1" fmla="*/ 53103 h 61826"/>
                    <a:gd name="connsiteX2" fmla="*/ 14793 w 14792"/>
                    <a:gd name="connsiteY2" fmla="*/ 61827 h 61826"/>
                    <a:gd name="connsiteX3" fmla="*/ 14793 w 14792"/>
                    <a:gd name="connsiteY3" fmla="*/ 8724 h 61826"/>
                    <a:gd name="connsiteX4" fmla="*/ 531 w 14792"/>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826">
                      <a:moveTo>
                        <a:pt x="531" y="0"/>
                      </a:moveTo>
                      <a:lnTo>
                        <a:pt x="0" y="53103"/>
                      </a:lnTo>
                      <a:lnTo>
                        <a:pt x="14793" y="61827"/>
                      </a:lnTo>
                      <a:lnTo>
                        <a:pt x="14793" y="8724"/>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Freeform: Shape 357">
                  <a:extLst>
                    <a:ext uri="{FF2B5EF4-FFF2-40B4-BE49-F238E27FC236}">
                      <a16:creationId xmlns:a16="http://schemas.microsoft.com/office/drawing/2014/main" id="{A1296042-553E-48AD-8AD8-81831DFB5010}"/>
                    </a:ext>
                  </a:extLst>
                </p:cNvPr>
                <p:cNvSpPr/>
                <p:nvPr/>
              </p:nvSpPr>
              <p:spPr>
                <a:xfrm>
                  <a:off x="7461296" y="4360547"/>
                  <a:ext cx="14868" cy="61295"/>
                </a:xfrm>
                <a:custGeom>
                  <a:avLst/>
                  <a:gdLst>
                    <a:gd name="connsiteX0" fmla="*/ 531 w 14868"/>
                    <a:gd name="connsiteY0" fmla="*/ 0 h 61295"/>
                    <a:gd name="connsiteX1" fmla="*/ 0 w 14868"/>
                    <a:gd name="connsiteY1" fmla="*/ 52647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2647"/>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Freeform: Shape 358">
                  <a:extLst>
                    <a:ext uri="{FF2B5EF4-FFF2-40B4-BE49-F238E27FC236}">
                      <a16:creationId xmlns:a16="http://schemas.microsoft.com/office/drawing/2014/main" id="{1EAA2CE7-AEAB-444E-91CD-549AB72FF80F}"/>
                    </a:ext>
                  </a:extLst>
                </p:cNvPr>
                <p:cNvSpPr/>
                <p:nvPr/>
              </p:nvSpPr>
              <p:spPr>
                <a:xfrm>
                  <a:off x="7545122" y="4409097"/>
                  <a:ext cx="14792" cy="61295"/>
                </a:xfrm>
                <a:custGeom>
                  <a:avLst/>
                  <a:gdLst>
                    <a:gd name="connsiteX0" fmla="*/ 14793 w 14792"/>
                    <a:gd name="connsiteY0" fmla="*/ 61295 h 61295"/>
                    <a:gd name="connsiteX1" fmla="*/ 14793 w 14792"/>
                    <a:gd name="connsiteY1" fmla="*/ 8193 h 61295"/>
                    <a:gd name="connsiteX2" fmla="*/ 0 w 14792"/>
                    <a:gd name="connsiteY2" fmla="*/ 0 h 61295"/>
                    <a:gd name="connsiteX3" fmla="*/ 0 w 14792"/>
                    <a:gd name="connsiteY3" fmla="*/ 53103 h 61295"/>
                    <a:gd name="connsiteX4" fmla="*/ 14793 w 14792"/>
                    <a:gd name="connsiteY4" fmla="*/ 61295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793" y="61295"/>
                      </a:moveTo>
                      <a:lnTo>
                        <a:pt x="14793" y="8193"/>
                      </a:lnTo>
                      <a:lnTo>
                        <a:pt x="0" y="0"/>
                      </a:lnTo>
                      <a:lnTo>
                        <a:pt x="0" y="53103"/>
                      </a:lnTo>
                      <a:lnTo>
                        <a:pt x="14793" y="61295"/>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Freeform: Shape 359">
                  <a:extLst>
                    <a:ext uri="{FF2B5EF4-FFF2-40B4-BE49-F238E27FC236}">
                      <a16:creationId xmlns:a16="http://schemas.microsoft.com/office/drawing/2014/main" id="{D5A3F76E-2DEF-45B3-B266-F7E8881A4527}"/>
                    </a:ext>
                  </a:extLst>
                </p:cNvPr>
                <p:cNvSpPr/>
                <p:nvPr/>
              </p:nvSpPr>
              <p:spPr>
                <a:xfrm>
                  <a:off x="7528205" y="4399387"/>
                  <a:ext cx="14868" cy="61295"/>
                </a:xfrm>
                <a:custGeom>
                  <a:avLst/>
                  <a:gdLst>
                    <a:gd name="connsiteX0" fmla="*/ 531 w 14868"/>
                    <a:gd name="connsiteY0" fmla="*/ 0 h 61295"/>
                    <a:gd name="connsiteX1" fmla="*/ 0 w 14868"/>
                    <a:gd name="connsiteY1" fmla="*/ 53103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3103"/>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Freeform: Shape 360">
                  <a:extLst>
                    <a:ext uri="{FF2B5EF4-FFF2-40B4-BE49-F238E27FC236}">
                      <a16:creationId xmlns:a16="http://schemas.microsoft.com/office/drawing/2014/main" id="{441C4D2C-3A0D-4276-8168-B9F165324C3C}"/>
                    </a:ext>
                  </a:extLst>
                </p:cNvPr>
                <p:cNvSpPr/>
                <p:nvPr/>
              </p:nvSpPr>
              <p:spPr>
                <a:xfrm>
                  <a:off x="7495054" y="4379967"/>
                  <a:ext cx="14337" cy="61295"/>
                </a:xfrm>
                <a:custGeom>
                  <a:avLst/>
                  <a:gdLst>
                    <a:gd name="connsiteX0" fmla="*/ 0 w 14337"/>
                    <a:gd name="connsiteY0" fmla="*/ 0 h 61295"/>
                    <a:gd name="connsiteX1" fmla="*/ 0 w 14337"/>
                    <a:gd name="connsiteY1" fmla="*/ 52647 h 61295"/>
                    <a:gd name="connsiteX2" fmla="*/ 14338 w 14337"/>
                    <a:gd name="connsiteY2" fmla="*/ 61295 h 61295"/>
                    <a:gd name="connsiteX3" fmla="*/ 14338 w 14337"/>
                    <a:gd name="connsiteY3" fmla="*/ 8193 h 61295"/>
                    <a:gd name="connsiteX4" fmla="*/ 0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0" y="0"/>
                      </a:moveTo>
                      <a:lnTo>
                        <a:pt x="0" y="52647"/>
                      </a:lnTo>
                      <a:lnTo>
                        <a:pt x="14338" y="61295"/>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Freeform: Shape 361">
                  <a:extLst>
                    <a:ext uri="{FF2B5EF4-FFF2-40B4-BE49-F238E27FC236}">
                      <a16:creationId xmlns:a16="http://schemas.microsoft.com/office/drawing/2014/main" id="{F5047629-7904-4D9E-8595-0DBEBC878CA3}"/>
                    </a:ext>
                  </a:extLst>
                </p:cNvPr>
                <p:cNvSpPr/>
                <p:nvPr/>
              </p:nvSpPr>
              <p:spPr>
                <a:xfrm>
                  <a:off x="7478137" y="4436180"/>
                  <a:ext cx="14337" cy="58185"/>
                </a:xfrm>
                <a:custGeom>
                  <a:avLst/>
                  <a:gdLst>
                    <a:gd name="connsiteX0" fmla="*/ 0 w 14337"/>
                    <a:gd name="connsiteY0" fmla="*/ 0 h 58185"/>
                    <a:gd name="connsiteX1" fmla="*/ 0 w 14337"/>
                    <a:gd name="connsiteY1" fmla="*/ 49537 h 58185"/>
                    <a:gd name="connsiteX2" fmla="*/ 14338 w 14337"/>
                    <a:gd name="connsiteY2" fmla="*/ 58185 h 58185"/>
                    <a:gd name="connsiteX3" fmla="*/ 14338 w 14337"/>
                    <a:gd name="connsiteY3" fmla="*/ 8117 h 58185"/>
                    <a:gd name="connsiteX4" fmla="*/ 0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0" y="0"/>
                      </a:moveTo>
                      <a:lnTo>
                        <a:pt x="0" y="49537"/>
                      </a:lnTo>
                      <a:lnTo>
                        <a:pt x="14338" y="58185"/>
                      </a:lnTo>
                      <a:lnTo>
                        <a:pt x="14338" y="8117"/>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Freeform: Shape 362">
                  <a:extLst>
                    <a:ext uri="{FF2B5EF4-FFF2-40B4-BE49-F238E27FC236}">
                      <a16:creationId xmlns:a16="http://schemas.microsoft.com/office/drawing/2014/main" id="{6404BDCE-3D14-4337-BC28-08843F1D44A7}"/>
                    </a:ext>
                  </a:extLst>
                </p:cNvPr>
                <p:cNvSpPr/>
                <p:nvPr/>
              </p:nvSpPr>
              <p:spPr>
                <a:xfrm>
                  <a:off x="7429131" y="4407580"/>
                  <a:ext cx="13275" cy="57730"/>
                </a:xfrm>
                <a:custGeom>
                  <a:avLst/>
                  <a:gdLst>
                    <a:gd name="connsiteX0" fmla="*/ 531 w 13275"/>
                    <a:gd name="connsiteY0" fmla="*/ 0 h 57730"/>
                    <a:gd name="connsiteX1" fmla="*/ 0 w 13275"/>
                    <a:gd name="connsiteY1" fmla="*/ 50068 h 57730"/>
                    <a:gd name="connsiteX2" fmla="*/ 13276 w 13275"/>
                    <a:gd name="connsiteY2" fmla="*/ 57730 h 57730"/>
                    <a:gd name="connsiteX3" fmla="*/ 13276 w 13275"/>
                    <a:gd name="connsiteY3" fmla="*/ 7662 h 57730"/>
                    <a:gd name="connsiteX4" fmla="*/ 531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531" y="0"/>
                      </a:moveTo>
                      <a:lnTo>
                        <a:pt x="0" y="50068"/>
                      </a:lnTo>
                      <a:lnTo>
                        <a:pt x="13276" y="57730"/>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Freeform: Shape 363">
                  <a:extLst>
                    <a:ext uri="{FF2B5EF4-FFF2-40B4-BE49-F238E27FC236}">
                      <a16:creationId xmlns:a16="http://schemas.microsoft.com/office/drawing/2014/main" id="{515997C9-9C57-484D-848F-B4ECC3B1A59B}"/>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Freeform: Shape 364">
                  <a:extLst>
                    <a:ext uri="{FF2B5EF4-FFF2-40B4-BE49-F238E27FC236}">
                      <a16:creationId xmlns:a16="http://schemas.microsoft.com/office/drawing/2014/main" id="{C4391D0E-F028-445C-9D62-DB63680EFD01}"/>
                    </a:ext>
                  </a:extLst>
                </p:cNvPr>
                <p:cNvSpPr/>
                <p:nvPr/>
              </p:nvSpPr>
              <p:spPr>
                <a:xfrm>
                  <a:off x="7511364" y="4455600"/>
                  <a:ext cx="14792" cy="58261"/>
                </a:xfrm>
                <a:custGeom>
                  <a:avLst/>
                  <a:gdLst>
                    <a:gd name="connsiteX0" fmla="*/ 531 w 14792"/>
                    <a:gd name="connsiteY0" fmla="*/ 0 h 58261"/>
                    <a:gd name="connsiteX1" fmla="*/ 0 w 14792"/>
                    <a:gd name="connsiteY1" fmla="*/ 50068 h 58261"/>
                    <a:gd name="connsiteX2" fmla="*/ 14793 w 14792"/>
                    <a:gd name="connsiteY2" fmla="*/ 58261 h 58261"/>
                    <a:gd name="connsiteX3" fmla="*/ 14793 w 14792"/>
                    <a:gd name="connsiteY3" fmla="*/ 8193 h 58261"/>
                    <a:gd name="connsiteX4" fmla="*/ 531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531" y="0"/>
                      </a:moveTo>
                      <a:lnTo>
                        <a:pt x="0" y="50068"/>
                      </a:lnTo>
                      <a:lnTo>
                        <a:pt x="14793" y="58261"/>
                      </a:lnTo>
                      <a:lnTo>
                        <a:pt x="14793"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Freeform: Shape 365">
                  <a:extLst>
                    <a:ext uri="{FF2B5EF4-FFF2-40B4-BE49-F238E27FC236}">
                      <a16:creationId xmlns:a16="http://schemas.microsoft.com/office/drawing/2014/main" id="{B034E523-164C-4589-A50B-1893D78CFA4F}"/>
                    </a:ext>
                  </a:extLst>
                </p:cNvPr>
                <p:cNvSpPr/>
                <p:nvPr/>
              </p:nvSpPr>
              <p:spPr>
                <a:xfrm>
                  <a:off x="7444455" y="4416759"/>
                  <a:ext cx="14792" cy="58185"/>
                </a:xfrm>
                <a:custGeom>
                  <a:avLst/>
                  <a:gdLst>
                    <a:gd name="connsiteX0" fmla="*/ 531 w 14792"/>
                    <a:gd name="connsiteY0" fmla="*/ 0 h 58185"/>
                    <a:gd name="connsiteX1" fmla="*/ 0 w 14792"/>
                    <a:gd name="connsiteY1" fmla="*/ 49537 h 58185"/>
                    <a:gd name="connsiteX2" fmla="*/ 14793 w 14792"/>
                    <a:gd name="connsiteY2" fmla="*/ 58185 h 58185"/>
                    <a:gd name="connsiteX3" fmla="*/ 14793 w 14792"/>
                    <a:gd name="connsiteY3" fmla="*/ 8117 h 58185"/>
                    <a:gd name="connsiteX4" fmla="*/ 531 w 14792"/>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185">
                      <a:moveTo>
                        <a:pt x="531" y="0"/>
                      </a:moveTo>
                      <a:lnTo>
                        <a:pt x="0" y="49537"/>
                      </a:lnTo>
                      <a:lnTo>
                        <a:pt x="14793" y="58185"/>
                      </a:lnTo>
                      <a:lnTo>
                        <a:pt x="14793" y="8117"/>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Freeform: Shape 366">
                  <a:extLst>
                    <a:ext uri="{FF2B5EF4-FFF2-40B4-BE49-F238E27FC236}">
                      <a16:creationId xmlns:a16="http://schemas.microsoft.com/office/drawing/2014/main" id="{C9EB622C-7030-4097-A75F-6AAC206B3326}"/>
                    </a:ext>
                  </a:extLst>
                </p:cNvPr>
                <p:cNvSpPr/>
                <p:nvPr/>
              </p:nvSpPr>
              <p:spPr>
                <a:xfrm>
                  <a:off x="7461296" y="4426470"/>
                  <a:ext cx="14868" cy="58185"/>
                </a:xfrm>
                <a:custGeom>
                  <a:avLst/>
                  <a:gdLst>
                    <a:gd name="connsiteX0" fmla="*/ 531 w 14868"/>
                    <a:gd name="connsiteY0" fmla="*/ 0 h 58185"/>
                    <a:gd name="connsiteX1" fmla="*/ 0 w 14868"/>
                    <a:gd name="connsiteY1" fmla="*/ 49537 h 58185"/>
                    <a:gd name="connsiteX2" fmla="*/ 14338 w 14868"/>
                    <a:gd name="connsiteY2" fmla="*/ 58185 h 58185"/>
                    <a:gd name="connsiteX3" fmla="*/ 14869 w 14868"/>
                    <a:gd name="connsiteY3" fmla="*/ 8117 h 58185"/>
                    <a:gd name="connsiteX4" fmla="*/ 531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531" y="0"/>
                      </a:moveTo>
                      <a:lnTo>
                        <a:pt x="0" y="49537"/>
                      </a:lnTo>
                      <a:lnTo>
                        <a:pt x="14338" y="58185"/>
                      </a:lnTo>
                      <a:lnTo>
                        <a:pt x="14869" y="8117"/>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Freeform: Shape 367">
                  <a:extLst>
                    <a:ext uri="{FF2B5EF4-FFF2-40B4-BE49-F238E27FC236}">
                      <a16:creationId xmlns:a16="http://schemas.microsoft.com/office/drawing/2014/main" id="{133D4949-6A9F-4041-B80E-20FAFF4AA4E2}"/>
                    </a:ext>
                  </a:extLst>
                </p:cNvPr>
                <p:cNvSpPr/>
                <p:nvPr/>
              </p:nvSpPr>
              <p:spPr>
                <a:xfrm>
                  <a:off x="7545122" y="4475021"/>
                  <a:ext cx="14792" cy="58261"/>
                </a:xfrm>
                <a:custGeom>
                  <a:avLst/>
                  <a:gdLst>
                    <a:gd name="connsiteX0" fmla="*/ 14793 w 14792"/>
                    <a:gd name="connsiteY0" fmla="*/ 58261 h 58261"/>
                    <a:gd name="connsiteX1" fmla="*/ 14793 w 14792"/>
                    <a:gd name="connsiteY1" fmla="*/ 8193 h 58261"/>
                    <a:gd name="connsiteX2" fmla="*/ 0 w 14792"/>
                    <a:gd name="connsiteY2" fmla="*/ 0 h 58261"/>
                    <a:gd name="connsiteX3" fmla="*/ 0 w 14792"/>
                    <a:gd name="connsiteY3" fmla="*/ 50068 h 58261"/>
                    <a:gd name="connsiteX4" fmla="*/ 14793 w 14792"/>
                    <a:gd name="connsiteY4" fmla="*/ 58261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793" y="58261"/>
                      </a:moveTo>
                      <a:lnTo>
                        <a:pt x="14793" y="8193"/>
                      </a:lnTo>
                      <a:lnTo>
                        <a:pt x="0" y="0"/>
                      </a:lnTo>
                      <a:lnTo>
                        <a:pt x="0" y="50068"/>
                      </a:lnTo>
                      <a:lnTo>
                        <a:pt x="14793" y="58261"/>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Freeform: Shape 368">
                  <a:extLst>
                    <a:ext uri="{FF2B5EF4-FFF2-40B4-BE49-F238E27FC236}">
                      <a16:creationId xmlns:a16="http://schemas.microsoft.com/office/drawing/2014/main" id="{52820CD0-563D-4384-A0DC-1DAB2E54FED0}"/>
                    </a:ext>
                  </a:extLst>
                </p:cNvPr>
                <p:cNvSpPr/>
                <p:nvPr/>
              </p:nvSpPr>
              <p:spPr>
                <a:xfrm>
                  <a:off x="7528205" y="4465310"/>
                  <a:ext cx="14868" cy="58261"/>
                </a:xfrm>
                <a:custGeom>
                  <a:avLst/>
                  <a:gdLst>
                    <a:gd name="connsiteX0" fmla="*/ 531 w 14868"/>
                    <a:gd name="connsiteY0" fmla="*/ 0 h 58261"/>
                    <a:gd name="connsiteX1" fmla="*/ 0 w 14868"/>
                    <a:gd name="connsiteY1" fmla="*/ 50068 h 58261"/>
                    <a:gd name="connsiteX2" fmla="*/ 14338 w 14868"/>
                    <a:gd name="connsiteY2" fmla="*/ 58261 h 58261"/>
                    <a:gd name="connsiteX3" fmla="*/ 14869 w 14868"/>
                    <a:gd name="connsiteY3" fmla="*/ 8193 h 58261"/>
                    <a:gd name="connsiteX4" fmla="*/ 531 w 14868"/>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261">
                      <a:moveTo>
                        <a:pt x="531" y="0"/>
                      </a:moveTo>
                      <a:lnTo>
                        <a:pt x="0" y="50068"/>
                      </a:lnTo>
                      <a:lnTo>
                        <a:pt x="14338" y="58261"/>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Freeform: Shape 369">
                  <a:extLst>
                    <a:ext uri="{FF2B5EF4-FFF2-40B4-BE49-F238E27FC236}">
                      <a16:creationId xmlns:a16="http://schemas.microsoft.com/office/drawing/2014/main" id="{6FACEEB4-3D5D-41E7-9404-289D83FAA382}"/>
                    </a:ext>
                  </a:extLst>
                </p:cNvPr>
                <p:cNvSpPr/>
                <p:nvPr/>
              </p:nvSpPr>
              <p:spPr>
                <a:xfrm>
                  <a:off x="7495054" y="4445890"/>
                  <a:ext cx="14337" cy="58261"/>
                </a:xfrm>
                <a:custGeom>
                  <a:avLst/>
                  <a:gdLst>
                    <a:gd name="connsiteX0" fmla="*/ 0 w 14337"/>
                    <a:gd name="connsiteY0" fmla="*/ 0 h 58261"/>
                    <a:gd name="connsiteX1" fmla="*/ 0 w 14337"/>
                    <a:gd name="connsiteY1" fmla="*/ 49537 h 58261"/>
                    <a:gd name="connsiteX2" fmla="*/ 14338 w 14337"/>
                    <a:gd name="connsiteY2" fmla="*/ 58261 h 58261"/>
                    <a:gd name="connsiteX3" fmla="*/ 14338 w 14337"/>
                    <a:gd name="connsiteY3" fmla="*/ 8193 h 58261"/>
                    <a:gd name="connsiteX4" fmla="*/ 0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0" y="0"/>
                      </a:moveTo>
                      <a:lnTo>
                        <a:pt x="0" y="49537"/>
                      </a:lnTo>
                      <a:lnTo>
                        <a:pt x="14338" y="58261"/>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Freeform: Shape 370">
                  <a:extLst>
                    <a:ext uri="{FF2B5EF4-FFF2-40B4-BE49-F238E27FC236}">
                      <a16:creationId xmlns:a16="http://schemas.microsoft.com/office/drawing/2014/main" id="{4109DC4D-FFA2-4090-AB2A-5CCE8B3B3315}"/>
                    </a:ext>
                  </a:extLst>
                </p:cNvPr>
                <p:cNvSpPr/>
                <p:nvPr/>
              </p:nvSpPr>
              <p:spPr>
                <a:xfrm>
                  <a:off x="7631376" y="4370257"/>
                  <a:ext cx="14868" cy="61371"/>
                </a:xfrm>
                <a:custGeom>
                  <a:avLst/>
                  <a:gdLst>
                    <a:gd name="connsiteX0" fmla="*/ 14869 w 14868"/>
                    <a:gd name="connsiteY0" fmla="*/ 0 h 61371"/>
                    <a:gd name="connsiteX1" fmla="*/ 14869 w 14868"/>
                    <a:gd name="connsiteY1" fmla="*/ 52647 h 61371"/>
                    <a:gd name="connsiteX2" fmla="*/ 531 w 14868"/>
                    <a:gd name="connsiteY2" fmla="*/ 61371 h 61371"/>
                    <a:gd name="connsiteX3" fmla="*/ 0 w 14868"/>
                    <a:gd name="connsiteY3" fmla="*/ 8269 h 61371"/>
                    <a:gd name="connsiteX4" fmla="*/ 14869 w 14868"/>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371">
                      <a:moveTo>
                        <a:pt x="14869" y="0"/>
                      </a:moveTo>
                      <a:lnTo>
                        <a:pt x="14869" y="52647"/>
                      </a:lnTo>
                      <a:lnTo>
                        <a:pt x="531" y="61371"/>
                      </a:lnTo>
                      <a:lnTo>
                        <a:pt x="0" y="8269"/>
                      </a:lnTo>
                      <a:lnTo>
                        <a:pt x="14869"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Freeform: Shape 371">
                  <a:extLst>
                    <a:ext uri="{FF2B5EF4-FFF2-40B4-BE49-F238E27FC236}">
                      <a16:creationId xmlns:a16="http://schemas.microsoft.com/office/drawing/2014/main" id="{FFB08784-0CE4-4940-9034-645A936A1B87}"/>
                    </a:ext>
                  </a:extLst>
                </p:cNvPr>
                <p:cNvSpPr/>
                <p:nvPr/>
              </p:nvSpPr>
              <p:spPr>
                <a:xfrm>
                  <a:off x="7682051" y="4341657"/>
                  <a:ext cx="13275" cy="60309"/>
                </a:xfrm>
                <a:custGeom>
                  <a:avLst/>
                  <a:gdLst>
                    <a:gd name="connsiteX0" fmla="*/ 12745 w 13275"/>
                    <a:gd name="connsiteY0" fmla="*/ 0 h 60309"/>
                    <a:gd name="connsiteX1" fmla="*/ 13276 w 13275"/>
                    <a:gd name="connsiteY1" fmla="*/ 52647 h 60309"/>
                    <a:gd name="connsiteX2" fmla="*/ 0 w 13275"/>
                    <a:gd name="connsiteY2" fmla="*/ 60309 h 60309"/>
                    <a:gd name="connsiteX3" fmla="*/ 0 w 13275"/>
                    <a:gd name="connsiteY3" fmla="*/ 7662 h 60309"/>
                    <a:gd name="connsiteX4" fmla="*/ 12745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12745" y="0"/>
                      </a:moveTo>
                      <a:lnTo>
                        <a:pt x="13276" y="52647"/>
                      </a:lnTo>
                      <a:lnTo>
                        <a:pt x="0" y="60309"/>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Freeform: Shape 372">
                  <a:extLst>
                    <a:ext uri="{FF2B5EF4-FFF2-40B4-BE49-F238E27FC236}">
                      <a16:creationId xmlns:a16="http://schemas.microsoft.com/office/drawing/2014/main" id="{E6F9E775-541F-4A3C-9543-FC0CC15B7774}"/>
                    </a:ext>
                  </a:extLst>
                </p:cNvPr>
                <p:cNvSpPr/>
                <p:nvPr/>
              </p:nvSpPr>
              <p:spPr>
                <a:xfrm>
                  <a:off x="7598225" y="4389677"/>
                  <a:ext cx="14337" cy="61371"/>
                </a:xfrm>
                <a:custGeom>
                  <a:avLst/>
                  <a:gdLst>
                    <a:gd name="connsiteX0" fmla="*/ 14338 w 14337"/>
                    <a:gd name="connsiteY0" fmla="*/ 0 h 61371"/>
                    <a:gd name="connsiteX1" fmla="*/ 14338 w 14337"/>
                    <a:gd name="connsiteY1" fmla="*/ 52647 h 61371"/>
                    <a:gd name="connsiteX2" fmla="*/ 0 w 14337"/>
                    <a:gd name="connsiteY2" fmla="*/ 61371 h 61371"/>
                    <a:gd name="connsiteX3" fmla="*/ 0 w 14337"/>
                    <a:gd name="connsiteY3" fmla="*/ 8269 h 61371"/>
                    <a:gd name="connsiteX4" fmla="*/ 14338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14338" y="0"/>
                      </a:moveTo>
                      <a:lnTo>
                        <a:pt x="14338" y="52647"/>
                      </a:lnTo>
                      <a:lnTo>
                        <a:pt x="0" y="61371"/>
                      </a:lnTo>
                      <a:lnTo>
                        <a:pt x="0" y="8269"/>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Freeform: Shape 373">
                  <a:extLst>
                    <a:ext uri="{FF2B5EF4-FFF2-40B4-BE49-F238E27FC236}">
                      <a16:creationId xmlns:a16="http://schemas.microsoft.com/office/drawing/2014/main" id="{332C2386-9BAF-41A9-A322-E6FA8A11FE2A}"/>
                    </a:ext>
                  </a:extLst>
                </p:cNvPr>
                <p:cNvSpPr/>
                <p:nvPr/>
              </p:nvSpPr>
              <p:spPr>
                <a:xfrm>
                  <a:off x="7665134" y="4350381"/>
                  <a:ext cx="14337" cy="61826"/>
                </a:xfrm>
                <a:custGeom>
                  <a:avLst/>
                  <a:gdLst>
                    <a:gd name="connsiteX0" fmla="*/ 14338 w 14337"/>
                    <a:gd name="connsiteY0" fmla="*/ 0 h 61826"/>
                    <a:gd name="connsiteX1" fmla="*/ 14338 w 14337"/>
                    <a:gd name="connsiteY1" fmla="*/ 53103 h 61826"/>
                    <a:gd name="connsiteX2" fmla="*/ 0 w 14337"/>
                    <a:gd name="connsiteY2" fmla="*/ 61827 h 61826"/>
                    <a:gd name="connsiteX3" fmla="*/ 0 w 14337"/>
                    <a:gd name="connsiteY3" fmla="*/ 8724 h 61826"/>
                    <a:gd name="connsiteX4" fmla="*/ 14338 w 14337"/>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826">
                      <a:moveTo>
                        <a:pt x="14338" y="0"/>
                      </a:moveTo>
                      <a:lnTo>
                        <a:pt x="14338" y="53103"/>
                      </a:lnTo>
                      <a:lnTo>
                        <a:pt x="0" y="61827"/>
                      </a:lnTo>
                      <a:lnTo>
                        <a:pt x="0" y="8724"/>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Freeform: Shape 374">
                  <a:extLst>
                    <a:ext uri="{FF2B5EF4-FFF2-40B4-BE49-F238E27FC236}">
                      <a16:creationId xmlns:a16="http://schemas.microsoft.com/office/drawing/2014/main" id="{1F8BC67A-7D9E-48C7-9ABB-C5B8B5BA7DC1}"/>
                    </a:ext>
                  </a:extLst>
                </p:cNvPr>
                <p:cNvSpPr/>
                <p:nvPr/>
              </p:nvSpPr>
              <p:spPr>
                <a:xfrm>
                  <a:off x="7648293" y="4360547"/>
                  <a:ext cx="14868" cy="61295"/>
                </a:xfrm>
                <a:custGeom>
                  <a:avLst/>
                  <a:gdLst>
                    <a:gd name="connsiteX0" fmla="*/ 14338 w 14868"/>
                    <a:gd name="connsiteY0" fmla="*/ 0 h 61295"/>
                    <a:gd name="connsiteX1" fmla="*/ 14869 w 14868"/>
                    <a:gd name="connsiteY1" fmla="*/ 52647 h 61295"/>
                    <a:gd name="connsiteX2" fmla="*/ 531 w 14868"/>
                    <a:gd name="connsiteY2" fmla="*/ 61295 h 61295"/>
                    <a:gd name="connsiteX3" fmla="*/ 0 w 14868"/>
                    <a:gd name="connsiteY3" fmla="*/ 8193 h 61295"/>
                    <a:gd name="connsiteX4" fmla="*/ 14338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14338" y="0"/>
                      </a:moveTo>
                      <a:lnTo>
                        <a:pt x="14869" y="52647"/>
                      </a:lnTo>
                      <a:lnTo>
                        <a:pt x="531"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Freeform: Shape 375">
                  <a:extLst>
                    <a:ext uri="{FF2B5EF4-FFF2-40B4-BE49-F238E27FC236}">
                      <a16:creationId xmlns:a16="http://schemas.microsoft.com/office/drawing/2014/main" id="{E39673B1-CDCD-4F73-B944-D851935D7649}"/>
                    </a:ext>
                  </a:extLst>
                </p:cNvPr>
                <p:cNvSpPr/>
                <p:nvPr/>
              </p:nvSpPr>
              <p:spPr>
                <a:xfrm>
                  <a:off x="7564012" y="4409173"/>
                  <a:ext cx="15323" cy="62281"/>
                </a:xfrm>
                <a:custGeom>
                  <a:avLst/>
                  <a:gdLst>
                    <a:gd name="connsiteX0" fmla="*/ 0 w 15323"/>
                    <a:gd name="connsiteY0" fmla="*/ 62282 h 62281"/>
                    <a:gd name="connsiteX1" fmla="*/ 0 w 15323"/>
                    <a:gd name="connsiteY1" fmla="*/ 8648 h 62281"/>
                    <a:gd name="connsiteX2" fmla="*/ 15324 w 15323"/>
                    <a:gd name="connsiteY2" fmla="*/ 0 h 62281"/>
                    <a:gd name="connsiteX3" fmla="*/ 15324 w 15323"/>
                    <a:gd name="connsiteY3" fmla="*/ 53103 h 62281"/>
                    <a:gd name="connsiteX4" fmla="*/ 0 w 15323"/>
                    <a:gd name="connsiteY4" fmla="*/ 62282 h 6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62281">
                      <a:moveTo>
                        <a:pt x="0" y="62282"/>
                      </a:moveTo>
                      <a:lnTo>
                        <a:pt x="0" y="8648"/>
                      </a:lnTo>
                      <a:lnTo>
                        <a:pt x="15324" y="0"/>
                      </a:lnTo>
                      <a:lnTo>
                        <a:pt x="15324" y="53103"/>
                      </a:lnTo>
                      <a:lnTo>
                        <a:pt x="0" y="62282"/>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Freeform: Shape 376">
                  <a:extLst>
                    <a:ext uri="{FF2B5EF4-FFF2-40B4-BE49-F238E27FC236}">
                      <a16:creationId xmlns:a16="http://schemas.microsoft.com/office/drawing/2014/main" id="{205B9827-A6FF-472A-A7F1-4DC049683276}"/>
                    </a:ext>
                  </a:extLst>
                </p:cNvPr>
                <p:cNvSpPr/>
                <p:nvPr/>
              </p:nvSpPr>
              <p:spPr>
                <a:xfrm>
                  <a:off x="7581384" y="4399387"/>
                  <a:ext cx="14792" cy="61295"/>
                </a:xfrm>
                <a:custGeom>
                  <a:avLst/>
                  <a:gdLst>
                    <a:gd name="connsiteX0" fmla="*/ 14262 w 14792"/>
                    <a:gd name="connsiteY0" fmla="*/ 0 h 61295"/>
                    <a:gd name="connsiteX1" fmla="*/ 14793 w 14792"/>
                    <a:gd name="connsiteY1" fmla="*/ 53103 h 61295"/>
                    <a:gd name="connsiteX2" fmla="*/ 0 w 14792"/>
                    <a:gd name="connsiteY2" fmla="*/ 61295 h 61295"/>
                    <a:gd name="connsiteX3" fmla="*/ 0 w 14792"/>
                    <a:gd name="connsiteY3" fmla="*/ 8193 h 61295"/>
                    <a:gd name="connsiteX4" fmla="*/ 14262 w 14792"/>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262" y="0"/>
                      </a:moveTo>
                      <a:lnTo>
                        <a:pt x="14793" y="53103"/>
                      </a:lnTo>
                      <a:lnTo>
                        <a:pt x="0" y="61295"/>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Freeform: Shape 377">
                  <a:extLst>
                    <a:ext uri="{FF2B5EF4-FFF2-40B4-BE49-F238E27FC236}">
                      <a16:creationId xmlns:a16="http://schemas.microsoft.com/office/drawing/2014/main" id="{5BCEE185-29C9-4D80-A98C-629077A4FAB7}"/>
                    </a:ext>
                  </a:extLst>
                </p:cNvPr>
                <p:cNvSpPr/>
                <p:nvPr/>
              </p:nvSpPr>
              <p:spPr>
                <a:xfrm>
                  <a:off x="7615066" y="4379967"/>
                  <a:ext cx="14337" cy="61295"/>
                </a:xfrm>
                <a:custGeom>
                  <a:avLst/>
                  <a:gdLst>
                    <a:gd name="connsiteX0" fmla="*/ 14338 w 14337"/>
                    <a:gd name="connsiteY0" fmla="*/ 0 h 61295"/>
                    <a:gd name="connsiteX1" fmla="*/ 14338 w 14337"/>
                    <a:gd name="connsiteY1" fmla="*/ 52647 h 61295"/>
                    <a:gd name="connsiteX2" fmla="*/ 0 w 14337"/>
                    <a:gd name="connsiteY2" fmla="*/ 61295 h 61295"/>
                    <a:gd name="connsiteX3" fmla="*/ 0 w 14337"/>
                    <a:gd name="connsiteY3" fmla="*/ 8193 h 61295"/>
                    <a:gd name="connsiteX4" fmla="*/ 14338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14338" y="0"/>
                      </a:moveTo>
                      <a:lnTo>
                        <a:pt x="14338" y="52647"/>
                      </a:lnTo>
                      <a:lnTo>
                        <a:pt x="0"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Freeform: Shape 378">
                  <a:extLst>
                    <a:ext uri="{FF2B5EF4-FFF2-40B4-BE49-F238E27FC236}">
                      <a16:creationId xmlns:a16="http://schemas.microsoft.com/office/drawing/2014/main" id="{F4EB992F-B54D-4106-A6E1-E0624C059BC8}"/>
                    </a:ext>
                  </a:extLst>
                </p:cNvPr>
                <p:cNvSpPr/>
                <p:nvPr/>
              </p:nvSpPr>
              <p:spPr>
                <a:xfrm>
                  <a:off x="7631376" y="4436180"/>
                  <a:ext cx="14868" cy="58185"/>
                </a:xfrm>
                <a:custGeom>
                  <a:avLst/>
                  <a:gdLst>
                    <a:gd name="connsiteX0" fmla="*/ 14869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869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869" y="0"/>
                      </a:moveTo>
                      <a:lnTo>
                        <a:pt x="14869" y="49537"/>
                      </a:lnTo>
                      <a:lnTo>
                        <a:pt x="531" y="58185"/>
                      </a:lnTo>
                      <a:lnTo>
                        <a:pt x="0" y="8117"/>
                      </a:lnTo>
                      <a:lnTo>
                        <a:pt x="14869"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Freeform: Shape 379">
                  <a:extLst>
                    <a:ext uri="{FF2B5EF4-FFF2-40B4-BE49-F238E27FC236}">
                      <a16:creationId xmlns:a16="http://schemas.microsoft.com/office/drawing/2014/main" id="{B958468A-D12D-44E5-90E4-CD7D3AE64391}"/>
                    </a:ext>
                  </a:extLst>
                </p:cNvPr>
                <p:cNvSpPr/>
                <p:nvPr/>
              </p:nvSpPr>
              <p:spPr>
                <a:xfrm>
                  <a:off x="7682051" y="4407580"/>
                  <a:ext cx="13275" cy="57730"/>
                </a:xfrm>
                <a:custGeom>
                  <a:avLst/>
                  <a:gdLst>
                    <a:gd name="connsiteX0" fmla="*/ 12745 w 13275"/>
                    <a:gd name="connsiteY0" fmla="*/ 0 h 57730"/>
                    <a:gd name="connsiteX1" fmla="*/ 13276 w 13275"/>
                    <a:gd name="connsiteY1" fmla="*/ 50068 h 57730"/>
                    <a:gd name="connsiteX2" fmla="*/ 0 w 13275"/>
                    <a:gd name="connsiteY2" fmla="*/ 57730 h 57730"/>
                    <a:gd name="connsiteX3" fmla="*/ 0 w 13275"/>
                    <a:gd name="connsiteY3" fmla="*/ 7662 h 57730"/>
                    <a:gd name="connsiteX4" fmla="*/ 12745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12745" y="0"/>
                      </a:moveTo>
                      <a:lnTo>
                        <a:pt x="13276" y="50068"/>
                      </a:lnTo>
                      <a:lnTo>
                        <a:pt x="0" y="57730"/>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Freeform: Shape 380">
                  <a:extLst>
                    <a:ext uri="{FF2B5EF4-FFF2-40B4-BE49-F238E27FC236}">
                      <a16:creationId xmlns:a16="http://schemas.microsoft.com/office/drawing/2014/main" id="{A42F5174-9234-493B-A88E-333E409031E4}"/>
                    </a:ext>
                  </a:extLst>
                </p:cNvPr>
                <p:cNvSpPr/>
                <p:nvPr/>
              </p:nvSpPr>
              <p:spPr>
                <a:xfrm>
                  <a:off x="7598225" y="4455600"/>
                  <a:ext cx="14337" cy="58261"/>
                </a:xfrm>
                <a:custGeom>
                  <a:avLst/>
                  <a:gdLst>
                    <a:gd name="connsiteX0" fmla="*/ 14338 w 14337"/>
                    <a:gd name="connsiteY0" fmla="*/ 0 h 58261"/>
                    <a:gd name="connsiteX1" fmla="*/ 14338 w 14337"/>
                    <a:gd name="connsiteY1" fmla="*/ 50068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50068"/>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Freeform: Shape 381">
                  <a:extLst>
                    <a:ext uri="{FF2B5EF4-FFF2-40B4-BE49-F238E27FC236}">
                      <a16:creationId xmlns:a16="http://schemas.microsoft.com/office/drawing/2014/main" id="{B7920F65-63C4-4A90-AECD-90254FFFB39A}"/>
                    </a:ext>
                  </a:extLst>
                </p:cNvPr>
                <p:cNvSpPr/>
                <p:nvPr/>
              </p:nvSpPr>
              <p:spPr>
                <a:xfrm>
                  <a:off x="7665134" y="4416759"/>
                  <a:ext cx="14337" cy="58185"/>
                </a:xfrm>
                <a:custGeom>
                  <a:avLst/>
                  <a:gdLst>
                    <a:gd name="connsiteX0" fmla="*/ 14338 w 14337"/>
                    <a:gd name="connsiteY0" fmla="*/ 0 h 58185"/>
                    <a:gd name="connsiteX1" fmla="*/ 14338 w 14337"/>
                    <a:gd name="connsiteY1" fmla="*/ 49537 h 58185"/>
                    <a:gd name="connsiteX2" fmla="*/ 0 w 14337"/>
                    <a:gd name="connsiteY2" fmla="*/ 58185 h 58185"/>
                    <a:gd name="connsiteX3" fmla="*/ 0 w 14337"/>
                    <a:gd name="connsiteY3" fmla="*/ 8117 h 58185"/>
                    <a:gd name="connsiteX4" fmla="*/ 14338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14338" y="0"/>
                      </a:moveTo>
                      <a:lnTo>
                        <a:pt x="14338" y="49537"/>
                      </a:lnTo>
                      <a:lnTo>
                        <a:pt x="0"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Freeform: Shape 382">
                  <a:extLst>
                    <a:ext uri="{FF2B5EF4-FFF2-40B4-BE49-F238E27FC236}">
                      <a16:creationId xmlns:a16="http://schemas.microsoft.com/office/drawing/2014/main" id="{03DD4470-C6B9-49DB-B90A-1DCA561EF05E}"/>
                    </a:ext>
                  </a:extLst>
                </p:cNvPr>
                <p:cNvSpPr/>
                <p:nvPr/>
              </p:nvSpPr>
              <p:spPr>
                <a:xfrm>
                  <a:off x="7648293" y="4426470"/>
                  <a:ext cx="14868" cy="58185"/>
                </a:xfrm>
                <a:custGeom>
                  <a:avLst/>
                  <a:gdLst>
                    <a:gd name="connsiteX0" fmla="*/ 14338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338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338" y="0"/>
                      </a:moveTo>
                      <a:lnTo>
                        <a:pt x="14869" y="49537"/>
                      </a:lnTo>
                      <a:lnTo>
                        <a:pt x="531"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Freeform: Shape 383">
                  <a:extLst>
                    <a:ext uri="{FF2B5EF4-FFF2-40B4-BE49-F238E27FC236}">
                      <a16:creationId xmlns:a16="http://schemas.microsoft.com/office/drawing/2014/main" id="{47369A95-E2CC-4CAC-B6FF-5E79F59397A5}"/>
                    </a:ext>
                  </a:extLst>
                </p:cNvPr>
                <p:cNvSpPr/>
                <p:nvPr/>
              </p:nvSpPr>
              <p:spPr>
                <a:xfrm>
                  <a:off x="7564012" y="4475021"/>
                  <a:ext cx="15323" cy="59247"/>
                </a:xfrm>
                <a:custGeom>
                  <a:avLst/>
                  <a:gdLst>
                    <a:gd name="connsiteX0" fmla="*/ 0 w 15323"/>
                    <a:gd name="connsiteY0" fmla="*/ 59247 h 59247"/>
                    <a:gd name="connsiteX1" fmla="*/ 0 w 15323"/>
                    <a:gd name="connsiteY1" fmla="*/ 8648 h 59247"/>
                    <a:gd name="connsiteX2" fmla="*/ 15324 w 15323"/>
                    <a:gd name="connsiteY2" fmla="*/ 0 h 59247"/>
                    <a:gd name="connsiteX3" fmla="*/ 15324 w 15323"/>
                    <a:gd name="connsiteY3" fmla="*/ 50068 h 59247"/>
                    <a:gd name="connsiteX4" fmla="*/ 0 w 15323"/>
                    <a:gd name="connsiteY4" fmla="*/ 59247 h 5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59247">
                      <a:moveTo>
                        <a:pt x="0" y="59247"/>
                      </a:moveTo>
                      <a:lnTo>
                        <a:pt x="0" y="8648"/>
                      </a:lnTo>
                      <a:lnTo>
                        <a:pt x="15324" y="0"/>
                      </a:lnTo>
                      <a:lnTo>
                        <a:pt x="15324" y="50068"/>
                      </a:lnTo>
                      <a:lnTo>
                        <a:pt x="0" y="59247"/>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Freeform: Shape 384">
                  <a:extLst>
                    <a:ext uri="{FF2B5EF4-FFF2-40B4-BE49-F238E27FC236}">
                      <a16:creationId xmlns:a16="http://schemas.microsoft.com/office/drawing/2014/main" id="{BB852128-BBFD-4BD8-AAB6-89C20A6B6392}"/>
                    </a:ext>
                  </a:extLst>
                </p:cNvPr>
                <p:cNvSpPr/>
                <p:nvPr/>
              </p:nvSpPr>
              <p:spPr>
                <a:xfrm>
                  <a:off x="7581384" y="4465310"/>
                  <a:ext cx="14792" cy="58261"/>
                </a:xfrm>
                <a:custGeom>
                  <a:avLst/>
                  <a:gdLst>
                    <a:gd name="connsiteX0" fmla="*/ 14262 w 14792"/>
                    <a:gd name="connsiteY0" fmla="*/ 0 h 58261"/>
                    <a:gd name="connsiteX1" fmla="*/ 14793 w 14792"/>
                    <a:gd name="connsiteY1" fmla="*/ 50068 h 58261"/>
                    <a:gd name="connsiteX2" fmla="*/ 0 w 14792"/>
                    <a:gd name="connsiteY2" fmla="*/ 58261 h 58261"/>
                    <a:gd name="connsiteX3" fmla="*/ 0 w 14792"/>
                    <a:gd name="connsiteY3" fmla="*/ 8193 h 58261"/>
                    <a:gd name="connsiteX4" fmla="*/ 14262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262" y="0"/>
                      </a:moveTo>
                      <a:lnTo>
                        <a:pt x="14793" y="50068"/>
                      </a:lnTo>
                      <a:lnTo>
                        <a:pt x="0" y="58261"/>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Freeform: Shape 385">
                  <a:extLst>
                    <a:ext uri="{FF2B5EF4-FFF2-40B4-BE49-F238E27FC236}">
                      <a16:creationId xmlns:a16="http://schemas.microsoft.com/office/drawing/2014/main" id="{27E871ED-3617-490D-922C-863EA96A9720}"/>
                    </a:ext>
                  </a:extLst>
                </p:cNvPr>
                <p:cNvSpPr/>
                <p:nvPr/>
              </p:nvSpPr>
              <p:spPr>
                <a:xfrm>
                  <a:off x="7615066" y="4445890"/>
                  <a:ext cx="14337" cy="58261"/>
                </a:xfrm>
                <a:custGeom>
                  <a:avLst/>
                  <a:gdLst>
                    <a:gd name="connsiteX0" fmla="*/ 14338 w 14337"/>
                    <a:gd name="connsiteY0" fmla="*/ 0 h 58261"/>
                    <a:gd name="connsiteX1" fmla="*/ 14338 w 14337"/>
                    <a:gd name="connsiteY1" fmla="*/ 49537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49537"/>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Freeform: Shape 386">
                  <a:extLst>
                    <a:ext uri="{FF2B5EF4-FFF2-40B4-BE49-F238E27FC236}">
                      <a16:creationId xmlns:a16="http://schemas.microsoft.com/office/drawing/2014/main" id="{2793D320-06C6-429A-AE69-CCF3769F9925}"/>
                    </a:ext>
                  </a:extLst>
                </p:cNvPr>
                <p:cNvSpPr/>
                <p:nvPr/>
              </p:nvSpPr>
              <p:spPr>
                <a:xfrm>
                  <a:off x="7560901" y="4206321"/>
                  <a:ext cx="132832" cy="79198"/>
                </a:xfrm>
                <a:custGeom>
                  <a:avLst/>
                  <a:gdLst>
                    <a:gd name="connsiteX0" fmla="*/ 0 w 132832"/>
                    <a:gd name="connsiteY0" fmla="*/ 0 h 79198"/>
                    <a:gd name="connsiteX1" fmla="*/ 132832 w 132832"/>
                    <a:gd name="connsiteY1" fmla="*/ 79199 h 79198"/>
                    <a:gd name="connsiteX2" fmla="*/ 125170 w 132832"/>
                    <a:gd name="connsiteY2" fmla="*/ 77151 h 79198"/>
                    <a:gd name="connsiteX3" fmla="*/ 0 w 132832"/>
                    <a:gd name="connsiteY3" fmla="*/ 2048 h 79198"/>
                    <a:gd name="connsiteX4" fmla="*/ 0 w 132832"/>
                    <a:gd name="connsiteY4" fmla="*/ 0 h 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32" h="79198">
                      <a:moveTo>
                        <a:pt x="0" y="0"/>
                      </a:moveTo>
                      <a:cubicBezTo>
                        <a:pt x="43392" y="25034"/>
                        <a:pt x="89440" y="53634"/>
                        <a:pt x="132832" y="79199"/>
                      </a:cubicBezTo>
                      <a:cubicBezTo>
                        <a:pt x="131315" y="78137"/>
                        <a:pt x="128736" y="77682"/>
                        <a:pt x="125170" y="77151"/>
                      </a:cubicBezTo>
                      <a:lnTo>
                        <a:pt x="0" y="2048"/>
                      </a:lnTo>
                      <a:cubicBezTo>
                        <a:pt x="0" y="455"/>
                        <a:pt x="0" y="0"/>
                        <a:pt x="0" y="0"/>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Freeform: Shape 387">
                  <a:extLst>
                    <a:ext uri="{FF2B5EF4-FFF2-40B4-BE49-F238E27FC236}">
                      <a16:creationId xmlns:a16="http://schemas.microsoft.com/office/drawing/2014/main" id="{7A626734-5E07-4798-9B3E-17D5C7B5CB96}"/>
                    </a:ext>
                  </a:extLst>
                </p:cNvPr>
                <p:cNvSpPr/>
                <p:nvPr/>
              </p:nvSpPr>
              <p:spPr>
                <a:xfrm>
                  <a:off x="7428069" y="4205790"/>
                  <a:ext cx="133363" cy="82233"/>
                </a:xfrm>
                <a:custGeom>
                  <a:avLst/>
                  <a:gdLst>
                    <a:gd name="connsiteX0" fmla="*/ 0 w 133363"/>
                    <a:gd name="connsiteY0" fmla="*/ 82233 h 82233"/>
                    <a:gd name="connsiteX1" fmla="*/ 133363 w 133363"/>
                    <a:gd name="connsiteY1" fmla="*/ 0 h 82233"/>
                    <a:gd name="connsiteX2" fmla="*/ 133363 w 133363"/>
                    <a:gd name="connsiteY2" fmla="*/ 2579 h 82233"/>
                    <a:gd name="connsiteX3" fmla="*/ 7662 w 133363"/>
                    <a:gd name="connsiteY3" fmla="*/ 80261 h 82233"/>
                    <a:gd name="connsiteX4" fmla="*/ 0 w 133363"/>
                    <a:gd name="connsiteY4" fmla="*/ 82233 h 8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 h="82233">
                      <a:moveTo>
                        <a:pt x="0" y="82233"/>
                      </a:moveTo>
                      <a:cubicBezTo>
                        <a:pt x="43392" y="57199"/>
                        <a:pt x="89895" y="25489"/>
                        <a:pt x="133363" y="0"/>
                      </a:cubicBezTo>
                      <a:cubicBezTo>
                        <a:pt x="133363" y="0"/>
                        <a:pt x="133363" y="531"/>
                        <a:pt x="133363" y="2579"/>
                      </a:cubicBezTo>
                      <a:lnTo>
                        <a:pt x="7662" y="80261"/>
                      </a:lnTo>
                      <a:cubicBezTo>
                        <a:pt x="4096" y="80716"/>
                        <a:pt x="1593" y="81247"/>
                        <a:pt x="0" y="82233"/>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Freeform: Shape 388">
                  <a:extLst>
                    <a:ext uri="{FF2B5EF4-FFF2-40B4-BE49-F238E27FC236}">
                      <a16:creationId xmlns:a16="http://schemas.microsoft.com/office/drawing/2014/main" id="{62586B60-3274-4132-89EE-263306623503}"/>
                    </a:ext>
                  </a:extLst>
                </p:cNvPr>
                <p:cNvSpPr/>
                <p:nvPr/>
              </p:nvSpPr>
              <p:spPr>
                <a:xfrm>
                  <a:off x="7435276" y="4208294"/>
                  <a:ext cx="250871" cy="149749"/>
                </a:xfrm>
                <a:custGeom>
                  <a:avLst/>
                  <a:gdLst>
                    <a:gd name="connsiteX0" fmla="*/ 250872 w 250871"/>
                    <a:gd name="connsiteY0" fmla="*/ 74647 h 149749"/>
                    <a:gd name="connsiteX1" fmla="*/ 124639 w 250871"/>
                    <a:gd name="connsiteY1" fmla="*/ 149749 h 149749"/>
                    <a:gd name="connsiteX2" fmla="*/ 0 w 250871"/>
                    <a:gd name="connsiteY2" fmla="*/ 77681 h 149749"/>
                    <a:gd name="connsiteX3" fmla="*/ 125701 w 250871"/>
                    <a:gd name="connsiteY3" fmla="*/ 0 h 149749"/>
                    <a:gd name="connsiteX4" fmla="*/ 250872 w 250871"/>
                    <a:gd name="connsiteY4" fmla="*/ 74647 h 149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1" h="149749">
                      <a:moveTo>
                        <a:pt x="250872" y="74647"/>
                      </a:moveTo>
                      <a:cubicBezTo>
                        <a:pt x="212031" y="97102"/>
                        <a:pt x="163480" y="127294"/>
                        <a:pt x="124639" y="149749"/>
                      </a:cubicBezTo>
                      <a:cubicBezTo>
                        <a:pt x="85268" y="127294"/>
                        <a:pt x="39296" y="100212"/>
                        <a:pt x="0" y="77681"/>
                      </a:cubicBezTo>
                      <a:cubicBezTo>
                        <a:pt x="38841" y="55227"/>
                        <a:pt x="86861" y="22531"/>
                        <a:pt x="125701" y="0"/>
                      </a:cubicBezTo>
                      <a:cubicBezTo>
                        <a:pt x="164997" y="22531"/>
                        <a:pt x="212031" y="52116"/>
                        <a:pt x="250872" y="74647"/>
                      </a:cubicBezTo>
                      <a:close/>
                    </a:path>
                  </a:pathLst>
                </a:custGeom>
                <a:solidFill>
                  <a:srgbClr val="F4F4F4"/>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389">
                  <a:extLst>
                    <a:ext uri="{FF2B5EF4-FFF2-40B4-BE49-F238E27FC236}">
                      <a16:creationId xmlns:a16="http://schemas.microsoft.com/office/drawing/2014/main" id="{F9F30B65-8964-4CBE-AD2F-35ADC697A8E3}"/>
                    </a:ext>
                  </a:extLst>
                </p:cNvPr>
                <p:cNvSpPr/>
                <p:nvPr/>
              </p:nvSpPr>
              <p:spPr>
                <a:xfrm>
                  <a:off x="7424502" y="4286051"/>
                  <a:ext cx="135413" cy="87315"/>
                </a:xfrm>
                <a:custGeom>
                  <a:avLst/>
                  <a:gdLst>
                    <a:gd name="connsiteX0" fmla="*/ 135413 w 135413"/>
                    <a:gd name="connsiteY0" fmla="*/ 87316 h 87315"/>
                    <a:gd name="connsiteX1" fmla="*/ 3112 w 135413"/>
                    <a:gd name="connsiteY1" fmla="*/ 10696 h 87315"/>
                    <a:gd name="connsiteX2" fmla="*/ 78 w 135413"/>
                    <a:gd name="connsiteY2" fmla="*/ 7131 h 87315"/>
                    <a:gd name="connsiteX3" fmla="*/ 10774 w 135413"/>
                    <a:gd name="connsiteY3" fmla="*/ 0 h 87315"/>
                    <a:gd name="connsiteX4" fmla="*/ 135413 w 135413"/>
                    <a:gd name="connsiteY4" fmla="*/ 72068 h 87315"/>
                    <a:gd name="connsiteX5" fmla="*/ 135413 w 135413"/>
                    <a:gd name="connsiteY5" fmla="*/ 85875 h 87315"/>
                    <a:gd name="connsiteX6" fmla="*/ 135413 w 135413"/>
                    <a:gd name="connsiteY6" fmla="*/ 87316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13" h="87315">
                      <a:moveTo>
                        <a:pt x="135413" y="87316"/>
                      </a:moveTo>
                      <a:cubicBezTo>
                        <a:pt x="92021" y="62282"/>
                        <a:pt x="46504" y="36261"/>
                        <a:pt x="3112" y="10696"/>
                      </a:cubicBezTo>
                      <a:cubicBezTo>
                        <a:pt x="1595" y="9710"/>
                        <a:pt x="533" y="8648"/>
                        <a:pt x="78" y="7131"/>
                      </a:cubicBezTo>
                      <a:cubicBezTo>
                        <a:pt x="-453" y="5083"/>
                        <a:pt x="1595" y="986"/>
                        <a:pt x="10774" y="0"/>
                      </a:cubicBezTo>
                      <a:lnTo>
                        <a:pt x="135413" y="72068"/>
                      </a:lnTo>
                      <a:cubicBezTo>
                        <a:pt x="135413" y="78744"/>
                        <a:pt x="135413" y="83826"/>
                        <a:pt x="135413" y="85875"/>
                      </a:cubicBezTo>
                      <a:cubicBezTo>
                        <a:pt x="135413" y="86785"/>
                        <a:pt x="135413" y="87316"/>
                        <a:pt x="135413" y="87316"/>
                      </a:cubicBezTo>
                      <a:close/>
                    </a:path>
                  </a:pathLst>
                </a:custGeom>
                <a:solidFill>
                  <a:srgbClr val="EBEBEB"/>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Freeform: Shape 390">
                  <a:extLst>
                    <a:ext uri="{FF2B5EF4-FFF2-40B4-BE49-F238E27FC236}">
                      <a16:creationId xmlns:a16="http://schemas.microsoft.com/office/drawing/2014/main" id="{76AFCCBB-AE85-48A2-A2AF-70DD1CFBBB72}"/>
                    </a:ext>
                  </a:extLst>
                </p:cNvPr>
                <p:cNvSpPr/>
                <p:nvPr/>
              </p:nvSpPr>
              <p:spPr>
                <a:xfrm>
                  <a:off x="7560371" y="4282941"/>
                  <a:ext cx="136945" cy="90426"/>
                </a:xfrm>
                <a:custGeom>
                  <a:avLst/>
                  <a:gdLst>
                    <a:gd name="connsiteX0" fmla="*/ 133894 w 136945"/>
                    <a:gd name="connsiteY0" fmla="*/ 10696 h 90426"/>
                    <a:gd name="connsiteX1" fmla="*/ 0 w 136945"/>
                    <a:gd name="connsiteY1" fmla="*/ 90426 h 90426"/>
                    <a:gd name="connsiteX2" fmla="*/ 0 w 136945"/>
                    <a:gd name="connsiteY2" fmla="*/ 75102 h 90426"/>
                    <a:gd name="connsiteX3" fmla="*/ 126156 w 136945"/>
                    <a:gd name="connsiteY3" fmla="*/ 0 h 90426"/>
                    <a:gd name="connsiteX4" fmla="*/ 136853 w 136945"/>
                    <a:gd name="connsiteY4" fmla="*/ 7131 h 90426"/>
                    <a:gd name="connsiteX5" fmla="*/ 133894 w 136945"/>
                    <a:gd name="connsiteY5" fmla="*/ 10696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45" h="90426">
                      <a:moveTo>
                        <a:pt x="133894" y="10696"/>
                      </a:moveTo>
                      <a:cubicBezTo>
                        <a:pt x="133894" y="10696"/>
                        <a:pt x="12820" y="82764"/>
                        <a:pt x="0" y="90426"/>
                      </a:cubicBezTo>
                      <a:cubicBezTo>
                        <a:pt x="0" y="90426"/>
                        <a:pt x="0" y="81778"/>
                        <a:pt x="0" y="75102"/>
                      </a:cubicBezTo>
                      <a:lnTo>
                        <a:pt x="126156" y="0"/>
                      </a:lnTo>
                      <a:cubicBezTo>
                        <a:pt x="135867" y="986"/>
                        <a:pt x="137384" y="5083"/>
                        <a:pt x="136853" y="7131"/>
                      </a:cubicBezTo>
                      <a:cubicBezTo>
                        <a:pt x="135943" y="9179"/>
                        <a:pt x="134956" y="10165"/>
                        <a:pt x="133894" y="10696"/>
                      </a:cubicBez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Freeform: Shape 391">
                  <a:extLst>
                    <a:ext uri="{FF2B5EF4-FFF2-40B4-BE49-F238E27FC236}">
                      <a16:creationId xmlns:a16="http://schemas.microsoft.com/office/drawing/2014/main" id="{4C175874-FAEE-4767-AD66-036471E722B9}"/>
                    </a:ext>
                  </a:extLst>
                </p:cNvPr>
                <p:cNvSpPr/>
                <p:nvPr/>
              </p:nvSpPr>
              <p:spPr>
                <a:xfrm>
                  <a:off x="7560446" y="4218535"/>
                  <a:ext cx="110377" cy="68502"/>
                </a:xfrm>
                <a:custGeom>
                  <a:avLst/>
                  <a:gdLst>
                    <a:gd name="connsiteX0" fmla="*/ 0 w 110377"/>
                    <a:gd name="connsiteY0" fmla="*/ 6676 h 68502"/>
                    <a:gd name="connsiteX1" fmla="*/ 531 w 110377"/>
                    <a:gd name="connsiteY1" fmla="*/ 0 h 68502"/>
                    <a:gd name="connsiteX2" fmla="*/ 110378 w 110377"/>
                    <a:gd name="connsiteY2" fmla="*/ 64406 h 68502"/>
                    <a:gd name="connsiteX3" fmla="*/ 103702 w 110377"/>
                    <a:gd name="connsiteY3" fmla="*/ 68502 h 68502"/>
                    <a:gd name="connsiteX4" fmla="*/ 0 w 110377"/>
                    <a:gd name="connsiteY4" fmla="*/ 6676 h 6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77" h="68502">
                      <a:moveTo>
                        <a:pt x="0" y="6676"/>
                      </a:moveTo>
                      <a:lnTo>
                        <a:pt x="531" y="0"/>
                      </a:lnTo>
                      <a:lnTo>
                        <a:pt x="110378" y="64406"/>
                      </a:lnTo>
                      <a:lnTo>
                        <a:pt x="103702" y="68502"/>
                      </a:lnTo>
                      <a:lnTo>
                        <a:pt x="0" y="6676"/>
                      </a:lnTo>
                      <a:close/>
                    </a:path>
                  </a:pathLst>
                </a:custGeom>
                <a:solidFill>
                  <a:srgbClr val="CDCDD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Freeform: Shape 392">
                  <a:extLst>
                    <a:ext uri="{FF2B5EF4-FFF2-40B4-BE49-F238E27FC236}">
                      <a16:creationId xmlns:a16="http://schemas.microsoft.com/office/drawing/2014/main" id="{4695B4C2-B82F-4684-A687-502C05B606FA}"/>
                    </a:ext>
                  </a:extLst>
                </p:cNvPr>
                <p:cNvSpPr/>
                <p:nvPr/>
              </p:nvSpPr>
              <p:spPr>
                <a:xfrm>
                  <a:off x="7455758" y="4218080"/>
                  <a:ext cx="105218" cy="67971"/>
                </a:xfrm>
                <a:custGeom>
                  <a:avLst/>
                  <a:gdLst>
                    <a:gd name="connsiteX0" fmla="*/ 104688 w 105218"/>
                    <a:gd name="connsiteY0" fmla="*/ 7131 h 67971"/>
                    <a:gd name="connsiteX1" fmla="*/ 105219 w 105218"/>
                    <a:gd name="connsiteY1" fmla="*/ 0 h 67971"/>
                    <a:gd name="connsiteX2" fmla="*/ 0 w 105218"/>
                    <a:gd name="connsiteY2" fmla="*/ 64406 h 67971"/>
                    <a:gd name="connsiteX3" fmla="*/ 6145 w 105218"/>
                    <a:gd name="connsiteY3" fmla="*/ 67971 h 67971"/>
                    <a:gd name="connsiteX4" fmla="*/ 104688 w 105218"/>
                    <a:gd name="connsiteY4" fmla="*/ 7131 h 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18" h="67971">
                      <a:moveTo>
                        <a:pt x="104688" y="7131"/>
                      </a:moveTo>
                      <a:lnTo>
                        <a:pt x="105219" y="0"/>
                      </a:lnTo>
                      <a:lnTo>
                        <a:pt x="0" y="64406"/>
                      </a:lnTo>
                      <a:lnTo>
                        <a:pt x="6145" y="67971"/>
                      </a:lnTo>
                      <a:lnTo>
                        <a:pt x="104688" y="7131"/>
                      </a:lnTo>
                      <a:close/>
                    </a:path>
                  </a:pathLst>
                </a:custGeom>
                <a:solidFill>
                  <a:srgbClr val="9B9BA0"/>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9" name="TextBox 188">
                <a:extLst>
                  <a:ext uri="{FF2B5EF4-FFF2-40B4-BE49-F238E27FC236}">
                    <a16:creationId xmlns:a16="http://schemas.microsoft.com/office/drawing/2014/main" id="{027A2F13-9681-4EA6-B525-6E87FCC206B1}"/>
                  </a:ext>
                </a:extLst>
              </p:cNvPr>
              <p:cNvSpPr txBox="1"/>
              <p:nvPr/>
            </p:nvSpPr>
            <p:spPr>
              <a:xfrm>
                <a:off x="3810557" y="2882677"/>
                <a:ext cx="196350" cy="673491"/>
              </a:xfrm>
              <a:prstGeom prst="rect">
                <a:avLst/>
              </a:prstGeom>
              <a:noFill/>
            </p:spPr>
            <p:txBody>
              <a:bodyPr vert="vert" wrap="non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On-prem</a:t>
                </a:r>
              </a:p>
            </p:txBody>
          </p:sp>
        </p:grpSp>
        <p:grpSp>
          <p:nvGrpSpPr>
            <p:cNvPr id="55" name="Group 54">
              <a:extLst>
                <a:ext uri="{FF2B5EF4-FFF2-40B4-BE49-F238E27FC236}">
                  <a16:creationId xmlns:a16="http://schemas.microsoft.com/office/drawing/2014/main" id="{8B612A01-1947-451A-BCDA-EE99BE994BAB}"/>
                </a:ext>
              </a:extLst>
            </p:cNvPr>
            <p:cNvGrpSpPr/>
            <p:nvPr/>
          </p:nvGrpSpPr>
          <p:grpSpPr>
            <a:xfrm>
              <a:off x="7372878" y="4823562"/>
              <a:ext cx="2262331" cy="1589938"/>
              <a:chOff x="7197481" y="4775201"/>
              <a:chExt cx="1589171" cy="1116850"/>
            </a:xfrm>
          </p:grpSpPr>
          <p:grpSp>
            <p:nvGrpSpPr>
              <p:cNvPr id="117" name="Graphic 3">
                <a:extLst>
                  <a:ext uri="{FF2B5EF4-FFF2-40B4-BE49-F238E27FC236}">
                    <a16:creationId xmlns:a16="http://schemas.microsoft.com/office/drawing/2014/main" id="{0BF8D925-D0A7-4063-9960-A97656FD0DBB}"/>
                  </a:ext>
                </a:extLst>
              </p:cNvPr>
              <p:cNvGrpSpPr/>
              <p:nvPr/>
            </p:nvGrpSpPr>
            <p:grpSpPr>
              <a:xfrm>
                <a:off x="7197481" y="4852487"/>
                <a:ext cx="919174" cy="514386"/>
                <a:chOff x="9062263" y="5328682"/>
                <a:chExt cx="823925" cy="461083"/>
              </a:xfrm>
              <a:solidFill>
                <a:srgbClr val="50E6FF"/>
              </a:solidFill>
            </p:grpSpPr>
            <p:sp>
              <p:nvSpPr>
                <p:cNvPr id="171" name="Freeform: Shape 300">
                  <a:extLst>
                    <a:ext uri="{FF2B5EF4-FFF2-40B4-BE49-F238E27FC236}">
                      <a16:creationId xmlns:a16="http://schemas.microsoft.com/office/drawing/2014/main" id="{89E5D6D0-A0E3-40C3-AAE2-6242F071F3D6}"/>
                    </a:ext>
                  </a:extLst>
                </p:cNvPr>
                <p:cNvSpPr/>
                <p:nvPr/>
              </p:nvSpPr>
              <p:spPr>
                <a:xfrm>
                  <a:off x="9062263" y="5514238"/>
                  <a:ext cx="154225" cy="79274"/>
                </a:xfrm>
                <a:custGeom>
                  <a:avLst/>
                  <a:gdLst>
                    <a:gd name="connsiteX0" fmla="*/ 16083 w 154225"/>
                    <a:gd name="connsiteY0" fmla="*/ 0 h 79274"/>
                    <a:gd name="connsiteX1" fmla="*/ 119253 w 154225"/>
                    <a:gd name="connsiteY1" fmla="*/ 50599 h 79274"/>
                    <a:gd name="connsiteX2" fmla="*/ 142770 w 154225"/>
                    <a:gd name="connsiteY2" fmla="*/ 35731 h 79274"/>
                    <a:gd name="connsiteX3" fmla="*/ 154225 w 154225"/>
                    <a:gd name="connsiteY3" fmla="*/ 41344 h 79274"/>
                    <a:gd name="connsiteX4" fmla="*/ 94978 w 154225"/>
                    <a:gd name="connsiteY4" fmla="*/ 79274 h 79274"/>
                    <a:gd name="connsiteX5" fmla="*/ 83523 w 154225"/>
                    <a:gd name="connsiteY5" fmla="*/ 73661 h 79274"/>
                    <a:gd name="connsiteX6" fmla="*/ 107040 w 154225"/>
                    <a:gd name="connsiteY6" fmla="*/ 58792 h 79274"/>
                    <a:gd name="connsiteX7" fmla="*/ 20255 w 154225"/>
                    <a:gd name="connsiteY7" fmla="*/ 16234 h 79274"/>
                    <a:gd name="connsiteX8" fmla="*/ 13883 w 154225"/>
                    <a:gd name="connsiteY8" fmla="*/ 41572 h 79274"/>
                    <a:gd name="connsiteX9" fmla="*/ 0 w 154225"/>
                    <a:gd name="connsiteY9" fmla="*/ 40889 h 79274"/>
                    <a:gd name="connsiteX10" fmla="*/ 7055 w 154225"/>
                    <a:gd name="connsiteY10" fmla="*/ 5765 h 79274"/>
                    <a:gd name="connsiteX11" fmla="*/ 16083 w 154225"/>
                    <a:gd name="connsiteY11" fmla="*/ 0 h 79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5" h="79274">
                      <a:moveTo>
                        <a:pt x="16083" y="0"/>
                      </a:moveTo>
                      <a:lnTo>
                        <a:pt x="119253" y="50599"/>
                      </a:lnTo>
                      <a:lnTo>
                        <a:pt x="142770" y="35731"/>
                      </a:lnTo>
                      <a:lnTo>
                        <a:pt x="154225" y="41344"/>
                      </a:lnTo>
                      <a:lnTo>
                        <a:pt x="94978" y="79274"/>
                      </a:lnTo>
                      <a:lnTo>
                        <a:pt x="83523" y="73661"/>
                      </a:lnTo>
                      <a:lnTo>
                        <a:pt x="107040" y="58792"/>
                      </a:lnTo>
                      <a:lnTo>
                        <a:pt x="20255" y="16234"/>
                      </a:lnTo>
                      <a:lnTo>
                        <a:pt x="13883" y="41572"/>
                      </a:lnTo>
                      <a:lnTo>
                        <a:pt x="0" y="40889"/>
                      </a:lnTo>
                      <a:lnTo>
                        <a:pt x="7055" y="5765"/>
                      </a:lnTo>
                      <a:lnTo>
                        <a:pt x="16083"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Freeform: Shape 301">
                  <a:extLst>
                    <a:ext uri="{FF2B5EF4-FFF2-40B4-BE49-F238E27FC236}">
                      <a16:creationId xmlns:a16="http://schemas.microsoft.com/office/drawing/2014/main" id="{04C9499A-CC1F-40D7-A21C-C972ECD35749}"/>
                    </a:ext>
                  </a:extLst>
                </p:cNvPr>
                <p:cNvSpPr/>
                <p:nvPr/>
              </p:nvSpPr>
              <p:spPr>
                <a:xfrm>
                  <a:off x="9154055" y="5451577"/>
                  <a:ext cx="154149" cy="81777"/>
                </a:xfrm>
                <a:custGeom>
                  <a:avLst/>
                  <a:gdLst>
                    <a:gd name="connsiteX0" fmla="*/ 16007 w 154149"/>
                    <a:gd name="connsiteY0" fmla="*/ 0 h 81777"/>
                    <a:gd name="connsiteX1" fmla="*/ 119177 w 154149"/>
                    <a:gd name="connsiteY1" fmla="*/ 50599 h 81777"/>
                    <a:gd name="connsiteX2" fmla="*/ 142694 w 154149"/>
                    <a:gd name="connsiteY2" fmla="*/ 35730 h 81777"/>
                    <a:gd name="connsiteX3" fmla="*/ 154149 w 154149"/>
                    <a:gd name="connsiteY3" fmla="*/ 41344 h 81777"/>
                    <a:gd name="connsiteX4" fmla="*/ 95736 w 154149"/>
                    <a:gd name="connsiteY4" fmla="*/ 81778 h 81777"/>
                    <a:gd name="connsiteX5" fmla="*/ 84282 w 154149"/>
                    <a:gd name="connsiteY5" fmla="*/ 76164 h 81777"/>
                    <a:gd name="connsiteX6" fmla="*/ 106964 w 154149"/>
                    <a:gd name="connsiteY6" fmla="*/ 58868 h 81777"/>
                    <a:gd name="connsiteX7" fmla="*/ 21848 w 154149"/>
                    <a:gd name="connsiteY7" fmla="*/ 17069 h 81777"/>
                    <a:gd name="connsiteX8" fmla="*/ 15476 w 154149"/>
                    <a:gd name="connsiteY8" fmla="*/ 42406 h 81777"/>
                    <a:gd name="connsiteX9" fmla="*/ 0 w 154149"/>
                    <a:gd name="connsiteY9" fmla="*/ 40889 h 81777"/>
                    <a:gd name="connsiteX10" fmla="*/ 7055 w 154149"/>
                    <a:gd name="connsiteY10" fmla="*/ 5765 h 81777"/>
                    <a:gd name="connsiteX11" fmla="*/ 16007 w 154149"/>
                    <a:gd name="connsiteY11" fmla="*/ 0 h 81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7">
                      <a:moveTo>
                        <a:pt x="16007" y="0"/>
                      </a:moveTo>
                      <a:lnTo>
                        <a:pt x="119177" y="50599"/>
                      </a:lnTo>
                      <a:lnTo>
                        <a:pt x="142694" y="35730"/>
                      </a:lnTo>
                      <a:lnTo>
                        <a:pt x="154149" y="41344"/>
                      </a:lnTo>
                      <a:lnTo>
                        <a:pt x="95736" y="81778"/>
                      </a:lnTo>
                      <a:lnTo>
                        <a:pt x="84282" y="76164"/>
                      </a:lnTo>
                      <a:lnTo>
                        <a:pt x="106964" y="58868"/>
                      </a:lnTo>
                      <a:lnTo>
                        <a:pt x="21848" y="17069"/>
                      </a:lnTo>
                      <a:lnTo>
                        <a:pt x="15476" y="42406"/>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Freeform: Shape 302">
                  <a:extLst>
                    <a:ext uri="{FF2B5EF4-FFF2-40B4-BE49-F238E27FC236}">
                      <a16:creationId xmlns:a16="http://schemas.microsoft.com/office/drawing/2014/main" id="{D075E968-E5C6-4C93-9A2E-333490801075}"/>
                    </a:ext>
                  </a:extLst>
                </p:cNvPr>
                <p:cNvSpPr/>
                <p:nvPr/>
              </p:nvSpPr>
              <p:spPr>
                <a:xfrm>
                  <a:off x="9244936" y="5390585"/>
                  <a:ext cx="155818" cy="80184"/>
                </a:xfrm>
                <a:custGeom>
                  <a:avLst/>
                  <a:gdLst>
                    <a:gd name="connsiteX0" fmla="*/ 16007 w 155818"/>
                    <a:gd name="connsiteY0" fmla="*/ 0 h 80184"/>
                    <a:gd name="connsiteX1" fmla="*/ 120770 w 155818"/>
                    <a:gd name="connsiteY1" fmla="*/ 51434 h 80184"/>
                    <a:gd name="connsiteX2" fmla="*/ 142694 w 155818"/>
                    <a:gd name="connsiteY2" fmla="*/ 35806 h 80184"/>
                    <a:gd name="connsiteX3" fmla="*/ 155818 w 155818"/>
                    <a:gd name="connsiteY3" fmla="*/ 42255 h 80184"/>
                    <a:gd name="connsiteX4" fmla="*/ 96571 w 155818"/>
                    <a:gd name="connsiteY4" fmla="*/ 80185 h 80184"/>
                    <a:gd name="connsiteX5" fmla="*/ 85116 w 155818"/>
                    <a:gd name="connsiteY5" fmla="*/ 74571 h 80184"/>
                    <a:gd name="connsiteX6" fmla="*/ 108633 w 155818"/>
                    <a:gd name="connsiteY6" fmla="*/ 59702 h 80184"/>
                    <a:gd name="connsiteX7" fmla="*/ 21848 w 155818"/>
                    <a:gd name="connsiteY7" fmla="*/ 17145 h 80184"/>
                    <a:gd name="connsiteX8" fmla="*/ 15476 w 155818"/>
                    <a:gd name="connsiteY8" fmla="*/ 42482 h 80184"/>
                    <a:gd name="connsiteX9" fmla="*/ 0 w 155818"/>
                    <a:gd name="connsiteY9" fmla="*/ 40965 h 80184"/>
                    <a:gd name="connsiteX10" fmla="*/ 8724 w 155818"/>
                    <a:gd name="connsiteY10" fmla="*/ 6676 h 80184"/>
                    <a:gd name="connsiteX11" fmla="*/ 16007 w 155818"/>
                    <a:gd name="connsiteY11" fmla="*/ 0 h 801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0184">
                      <a:moveTo>
                        <a:pt x="16007" y="0"/>
                      </a:moveTo>
                      <a:lnTo>
                        <a:pt x="120770" y="51434"/>
                      </a:lnTo>
                      <a:lnTo>
                        <a:pt x="142694" y="35806"/>
                      </a:lnTo>
                      <a:lnTo>
                        <a:pt x="155818" y="42255"/>
                      </a:lnTo>
                      <a:lnTo>
                        <a:pt x="96571" y="80185"/>
                      </a:lnTo>
                      <a:lnTo>
                        <a:pt x="85116" y="74571"/>
                      </a:lnTo>
                      <a:lnTo>
                        <a:pt x="108633" y="59702"/>
                      </a:lnTo>
                      <a:lnTo>
                        <a:pt x="21848" y="17145"/>
                      </a:lnTo>
                      <a:lnTo>
                        <a:pt x="15476" y="42482"/>
                      </a:lnTo>
                      <a:lnTo>
                        <a:pt x="0" y="40965"/>
                      </a:lnTo>
                      <a:lnTo>
                        <a:pt x="8724" y="6676"/>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Freeform: Shape 303">
                  <a:extLst>
                    <a:ext uri="{FF2B5EF4-FFF2-40B4-BE49-F238E27FC236}">
                      <a16:creationId xmlns:a16="http://schemas.microsoft.com/office/drawing/2014/main" id="{217791B8-26EF-40CC-9D3D-3115779FD8AF}"/>
                    </a:ext>
                  </a:extLst>
                </p:cNvPr>
                <p:cNvSpPr/>
                <p:nvPr/>
              </p:nvSpPr>
              <p:spPr>
                <a:xfrm>
                  <a:off x="9338169" y="5328682"/>
                  <a:ext cx="154224" cy="80943"/>
                </a:xfrm>
                <a:custGeom>
                  <a:avLst/>
                  <a:gdLst>
                    <a:gd name="connsiteX0" fmla="*/ 16082 w 154224"/>
                    <a:gd name="connsiteY0" fmla="*/ 0 h 80943"/>
                    <a:gd name="connsiteX1" fmla="*/ 119253 w 154224"/>
                    <a:gd name="connsiteY1" fmla="*/ 50599 h 80943"/>
                    <a:gd name="connsiteX2" fmla="*/ 142770 w 154224"/>
                    <a:gd name="connsiteY2" fmla="*/ 35730 h 80943"/>
                    <a:gd name="connsiteX3" fmla="*/ 154225 w 154224"/>
                    <a:gd name="connsiteY3" fmla="*/ 41344 h 80943"/>
                    <a:gd name="connsiteX4" fmla="*/ 94143 w 154224"/>
                    <a:gd name="connsiteY4" fmla="*/ 80944 h 80943"/>
                    <a:gd name="connsiteX5" fmla="*/ 82688 w 154224"/>
                    <a:gd name="connsiteY5" fmla="*/ 75330 h 80943"/>
                    <a:gd name="connsiteX6" fmla="*/ 107040 w 154224"/>
                    <a:gd name="connsiteY6" fmla="*/ 58868 h 80943"/>
                    <a:gd name="connsiteX7" fmla="*/ 20255 w 154224"/>
                    <a:gd name="connsiteY7" fmla="*/ 16310 h 80943"/>
                    <a:gd name="connsiteX8" fmla="*/ 13882 w 154224"/>
                    <a:gd name="connsiteY8" fmla="*/ 41648 h 80943"/>
                    <a:gd name="connsiteX9" fmla="*/ 0 w 154224"/>
                    <a:gd name="connsiteY9" fmla="*/ 40965 h 80943"/>
                    <a:gd name="connsiteX10" fmla="*/ 7055 w 154224"/>
                    <a:gd name="connsiteY10" fmla="*/ 5841 h 80943"/>
                    <a:gd name="connsiteX11" fmla="*/ 16082 w 154224"/>
                    <a:gd name="connsiteY11" fmla="*/ 0 h 80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224" h="80943">
                      <a:moveTo>
                        <a:pt x="16082" y="0"/>
                      </a:moveTo>
                      <a:lnTo>
                        <a:pt x="119253" y="50599"/>
                      </a:lnTo>
                      <a:lnTo>
                        <a:pt x="142770" y="35730"/>
                      </a:lnTo>
                      <a:lnTo>
                        <a:pt x="154225" y="41344"/>
                      </a:lnTo>
                      <a:lnTo>
                        <a:pt x="94143" y="80944"/>
                      </a:lnTo>
                      <a:lnTo>
                        <a:pt x="82688" y="75330"/>
                      </a:lnTo>
                      <a:lnTo>
                        <a:pt x="107040" y="58868"/>
                      </a:lnTo>
                      <a:lnTo>
                        <a:pt x="20255" y="16310"/>
                      </a:lnTo>
                      <a:lnTo>
                        <a:pt x="13882" y="41648"/>
                      </a:lnTo>
                      <a:lnTo>
                        <a:pt x="0" y="40965"/>
                      </a:lnTo>
                      <a:lnTo>
                        <a:pt x="7055" y="5841"/>
                      </a:lnTo>
                      <a:lnTo>
                        <a:pt x="16082"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Freeform: Shape 304">
                  <a:extLst>
                    <a:ext uri="{FF2B5EF4-FFF2-40B4-BE49-F238E27FC236}">
                      <a16:creationId xmlns:a16="http://schemas.microsoft.com/office/drawing/2014/main" id="{51D2BC40-ABFE-4C3F-BB39-72EF1936067E}"/>
                    </a:ext>
                  </a:extLst>
                </p:cNvPr>
                <p:cNvSpPr/>
                <p:nvPr/>
              </p:nvSpPr>
              <p:spPr>
                <a:xfrm>
                  <a:off x="9249373" y="5603147"/>
                  <a:ext cx="148462" cy="85421"/>
                </a:xfrm>
                <a:custGeom>
                  <a:avLst/>
                  <a:gdLst>
                    <a:gd name="connsiteX0" fmla="*/ 85004 w 148462"/>
                    <a:gd name="connsiteY0" fmla="*/ 6297 h 85421"/>
                    <a:gd name="connsiteX1" fmla="*/ 112010 w 148462"/>
                    <a:gd name="connsiteY1" fmla="*/ 17524 h 85421"/>
                    <a:gd name="connsiteX2" fmla="*/ 135754 w 148462"/>
                    <a:gd name="connsiteY2" fmla="*/ 31179 h 85421"/>
                    <a:gd name="connsiteX3" fmla="*/ 147285 w 148462"/>
                    <a:gd name="connsiteY3" fmla="*/ 44985 h 85421"/>
                    <a:gd name="connsiteX4" fmla="*/ 146603 w 148462"/>
                    <a:gd name="connsiteY4" fmla="*/ 58868 h 85421"/>
                    <a:gd name="connsiteX5" fmla="*/ 133630 w 148462"/>
                    <a:gd name="connsiteY5" fmla="*/ 72827 h 85421"/>
                    <a:gd name="connsiteX6" fmla="*/ 112465 w 148462"/>
                    <a:gd name="connsiteY6" fmla="*/ 82764 h 85421"/>
                    <a:gd name="connsiteX7" fmla="*/ 88797 w 148462"/>
                    <a:gd name="connsiteY7" fmla="*/ 85419 h 85421"/>
                    <a:gd name="connsiteX8" fmla="*/ 62625 w 148462"/>
                    <a:gd name="connsiteY8" fmla="*/ 80716 h 85421"/>
                    <a:gd name="connsiteX9" fmla="*/ 36453 w 148462"/>
                    <a:gd name="connsiteY9" fmla="*/ 67896 h 85421"/>
                    <a:gd name="connsiteX10" fmla="*/ 12708 w 148462"/>
                    <a:gd name="connsiteY10" fmla="*/ 54241 h 85421"/>
                    <a:gd name="connsiteX11" fmla="*/ 1177 w 148462"/>
                    <a:gd name="connsiteY11" fmla="*/ 40434 h 85421"/>
                    <a:gd name="connsiteX12" fmla="*/ 1860 w 148462"/>
                    <a:gd name="connsiteY12" fmla="*/ 26551 h 85421"/>
                    <a:gd name="connsiteX13" fmla="*/ 14832 w 148462"/>
                    <a:gd name="connsiteY13" fmla="*/ 12593 h 85421"/>
                    <a:gd name="connsiteX14" fmla="*/ 35997 w 148462"/>
                    <a:gd name="connsiteY14" fmla="*/ 2655 h 85421"/>
                    <a:gd name="connsiteX15" fmla="*/ 59666 w 148462"/>
                    <a:gd name="connsiteY15" fmla="*/ 0 h 85421"/>
                    <a:gd name="connsiteX16" fmla="*/ 85004 w 148462"/>
                    <a:gd name="connsiteY16" fmla="*/ 6297 h 85421"/>
                    <a:gd name="connsiteX17" fmla="*/ 129382 w 148462"/>
                    <a:gd name="connsiteY17" fmla="*/ 48323 h 85421"/>
                    <a:gd name="connsiteX18" fmla="*/ 99038 w 148462"/>
                    <a:gd name="connsiteY18" fmla="*/ 27310 h 85421"/>
                    <a:gd name="connsiteX19" fmla="*/ 82652 w 148462"/>
                    <a:gd name="connsiteY19" fmla="*/ 19268 h 85421"/>
                    <a:gd name="connsiteX20" fmla="*/ 81438 w 148462"/>
                    <a:gd name="connsiteY20" fmla="*/ 71461 h 85421"/>
                    <a:gd name="connsiteX21" fmla="*/ 102679 w 148462"/>
                    <a:gd name="connsiteY21" fmla="*/ 73737 h 85421"/>
                    <a:gd name="connsiteX22" fmla="*/ 122175 w 148462"/>
                    <a:gd name="connsiteY22" fmla="*/ 67061 h 85421"/>
                    <a:gd name="connsiteX23" fmla="*/ 129382 w 148462"/>
                    <a:gd name="connsiteY23" fmla="*/ 48323 h 85421"/>
                    <a:gd name="connsiteX24" fmla="*/ 65887 w 148462"/>
                    <a:gd name="connsiteY24" fmla="*/ 65923 h 85421"/>
                    <a:gd name="connsiteX25" fmla="*/ 67100 w 148462"/>
                    <a:gd name="connsiteY25" fmla="*/ 13731 h 85421"/>
                    <a:gd name="connsiteX26" fmla="*/ 45859 w 148462"/>
                    <a:gd name="connsiteY26" fmla="*/ 11455 h 85421"/>
                    <a:gd name="connsiteX27" fmla="*/ 26363 w 148462"/>
                    <a:gd name="connsiteY27" fmla="*/ 18131 h 85421"/>
                    <a:gd name="connsiteX28" fmla="*/ 19156 w 148462"/>
                    <a:gd name="connsiteY28" fmla="*/ 36944 h 85421"/>
                    <a:gd name="connsiteX29" fmla="*/ 49501 w 148462"/>
                    <a:gd name="connsiteY29" fmla="*/ 57958 h 85421"/>
                    <a:gd name="connsiteX30" fmla="*/ 57694 w 148462"/>
                    <a:gd name="connsiteY30" fmla="*/ 61978 h 85421"/>
                    <a:gd name="connsiteX31" fmla="*/ 65887 w 148462"/>
                    <a:gd name="connsiteY31" fmla="*/ 65923 h 85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462" h="85421">
                      <a:moveTo>
                        <a:pt x="85004" y="6297"/>
                      </a:moveTo>
                      <a:cubicBezTo>
                        <a:pt x="93955" y="8648"/>
                        <a:pt x="102148" y="12669"/>
                        <a:pt x="112010" y="17524"/>
                      </a:cubicBezTo>
                      <a:cubicBezTo>
                        <a:pt x="121796" y="22379"/>
                        <a:pt x="129989" y="26324"/>
                        <a:pt x="135754" y="31179"/>
                      </a:cubicBezTo>
                      <a:cubicBezTo>
                        <a:pt x="141520" y="36034"/>
                        <a:pt x="145616" y="40055"/>
                        <a:pt x="147285" y="44985"/>
                      </a:cubicBezTo>
                      <a:cubicBezTo>
                        <a:pt x="148954" y="49841"/>
                        <a:pt x="148954" y="53937"/>
                        <a:pt x="146603" y="58868"/>
                      </a:cubicBezTo>
                      <a:cubicBezTo>
                        <a:pt x="144251" y="63799"/>
                        <a:pt x="140154" y="67896"/>
                        <a:pt x="133630" y="72827"/>
                      </a:cubicBezTo>
                      <a:cubicBezTo>
                        <a:pt x="127106" y="77757"/>
                        <a:pt x="119824" y="80261"/>
                        <a:pt x="112465" y="82764"/>
                      </a:cubicBezTo>
                      <a:cubicBezTo>
                        <a:pt x="105107" y="85268"/>
                        <a:pt x="96990" y="85343"/>
                        <a:pt x="88797" y="85419"/>
                      </a:cubicBezTo>
                      <a:cubicBezTo>
                        <a:pt x="80604" y="85495"/>
                        <a:pt x="71652" y="83068"/>
                        <a:pt x="62625" y="80716"/>
                      </a:cubicBezTo>
                      <a:cubicBezTo>
                        <a:pt x="54432" y="76695"/>
                        <a:pt x="46239" y="72675"/>
                        <a:pt x="36453" y="67896"/>
                      </a:cubicBezTo>
                      <a:cubicBezTo>
                        <a:pt x="26667" y="63040"/>
                        <a:pt x="18474" y="59095"/>
                        <a:pt x="12708" y="54241"/>
                      </a:cubicBezTo>
                      <a:cubicBezTo>
                        <a:pt x="6943" y="49385"/>
                        <a:pt x="2846" y="45365"/>
                        <a:pt x="1177" y="40434"/>
                      </a:cubicBezTo>
                      <a:cubicBezTo>
                        <a:pt x="-492" y="35579"/>
                        <a:pt x="-492" y="31482"/>
                        <a:pt x="1860" y="26551"/>
                      </a:cubicBezTo>
                      <a:cubicBezTo>
                        <a:pt x="4288" y="21621"/>
                        <a:pt x="8308" y="17524"/>
                        <a:pt x="14832" y="12593"/>
                      </a:cubicBezTo>
                      <a:cubicBezTo>
                        <a:pt x="21356" y="7662"/>
                        <a:pt x="28639" y="5158"/>
                        <a:pt x="35997" y="2655"/>
                      </a:cubicBezTo>
                      <a:cubicBezTo>
                        <a:pt x="43356" y="152"/>
                        <a:pt x="51473" y="76"/>
                        <a:pt x="59666" y="0"/>
                      </a:cubicBezTo>
                      <a:cubicBezTo>
                        <a:pt x="67024" y="1517"/>
                        <a:pt x="75976" y="3869"/>
                        <a:pt x="85004" y="6297"/>
                      </a:cubicBezTo>
                      <a:close/>
                      <a:moveTo>
                        <a:pt x="129382" y="48323"/>
                      </a:moveTo>
                      <a:cubicBezTo>
                        <a:pt x="124451" y="41799"/>
                        <a:pt x="115424" y="35351"/>
                        <a:pt x="99038" y="27310"/>
                      </a:cubicBezTo>
                      <a:cubicBezTo>
                        <a:pt x="92514" y="24124"/>
                        <a:pt x="87583" y="21696"/>
                        <a:pt x="82652" y="19268"/>
                      </a:cubicBezTo>
                      <a:lnTo>
                        <a:pt x="81438" y="71461"/>
                      </a:lnTo>
                      <a:cubicBezTo>
                        <a:pt x="88797" y="73054"/>
                        <a:pt x="96155" y="74647"/>
                        <a:pt x="102679" y="73737"/>
                      </a:cubicBezTo>
                      <a:cubicBezTo>
                        <a:pt x="109203" y="72827"/>
                        <a:pt x="116486" y="70399"/>
                        <a:pt x="122175" y="67061"/>
                      </a:cubicBezTo>
                      <a:cubicBezTo>
                        <a:pt x="131051" y="61372"/>
                        <a:pt x="134313" y="54847"/>
                        <a:pt x="129382" y="48323"/>
                      </a:cubicBezTo>
                      <a:close/>
                      <a:moveTo>
                        <a:pt x="65887" y="65923"/>
                      </a:moveTo>
                      <a:lnTo>
                        <a:pt x="67100" y="13731"/>
                      </a:lnTo>
                      <a:cubicBezTo>
                        <a:pt x="59742" y="12138"/>
                        <a:pt x="52383" y="10545"/>
                        <a:pt x="45859" y="11455"/>
                      </a:cubicBezTo>
                      <a:cubicBezTo>
                        <a:pt x="39335" y="12289"/>
                        <a:pt x="32053" y="14793"/>
                        <a:pt x="26363" y="18131"/>
                      </a:cubicBezTo>
                      <a:cubicBezTo>
                        <a:pt x="17412" y="23896"/>
                        <a:pt x="14225" y="30420"/>
                        <a:pt x="19156" y="36944"/>
                      </a:cubicBezTo>
                      <a:cubicBezTo>
                        <a:pt x="24087" y="43468"/>
                        <a:pt x="33115" y="49917"/>
                        <a:pt x="49501" y="57958"/>
                      </a:cubicBezTo>
                      <a:cubicBezTo>
                        <a:pt x="52763" y="59551"/>
                        <a:pt x="54432" y="60385"/>
                        <a:pt x="57694" y="61978"/>
                      </a:cubicBezTo>
                      <a:cubicBezTo>
                        <a:pt x="60121" y="65165"/>
                        <a:pt x="62625" y="64330"/>
                        <a:pt x="65887" y="65923"/>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Freeform: Shape 305">
                  <a:extLst>
                    <a:ext uri="{FF2B5EF4-FFF2-40B4-BE49-F238E27FC236}">
                      <a16:creationId xmlns:a16="http://schemas.microsoft.com/office/drawing/2014/main" id="{31AE8C89-9815-498C-A3F8-69B6AAC81E4C}"/>
                    </a:ext>
                  </a:extLst>
                </p:cNvPr>
                <p:cNvSpPr/>
                <p:nvPr/>
              </p:nvSpPr>
              <p:spPr>
                <a:xfrm>
                  <a:off x="9351369" y="5550424"/>
                  <a:ext cx="154983" cy="79350"/>
                </a:xfrm>
                <a:custGeom>
                  <a:avLst/>
                  <a:gdLst>
                    <a:gd name="connsiteX0" fmla="*/ 16007 w 154983"/>
                    <a:gd name="connsiteY0" fmla="*/ 0 h 79350"/>
                    <a:gd name="connsiteX1" fmla="*/ 119177 w 154983"/>
                    <a:gd name="connsiteY1" fmla="*/ 50599 h 79350"/>
                    <a:gd name="connsiteX2" fmla="*/ 143529 w 154983"/>
                    <a:gd name="connsiteY2" fmla="*/ 34137 h 79350"/>
                    <a:gd name="connsiteX3" fmla="*/ 154984 w 154983"/>
                    <a:gd name="connsiteY3" fmla="*/ 39751 h 79350"/>
                    <a:gd name="connsiteX4" fmla="*/ 94902 w 154983"/>
                    <a:gd name="connsiteY4" fmla="*/ 79350 h 79350"/>
                    <a:gd name="connsiteX5" fmla="*/ 83447 w 154983"/>
                    <a:gd name="connsiteY5" fmla="*/ 73737 h 79350"/>
                    <a:gd name="connsiteX6" fmla="*/ 106964 w 154983"/>
                    <a:gd name="connsiteY6" fmla="*/ 58868 h 79350"/>
                    <a:gd name="connsiteX7" fmla="*/ 21013 w 154983"/>
                    <a:gd name="connsiteY7" fmla="*/ 14641 h 79350"/>
                    <a:gd name="connsiteX8" fmla="*/ 14641 w 154983"/>
                    <a:gd name="connsiteY8" fmla="*/ 39979 h 79350"/>
                    <a:gd name="connsiteX9" fmla="*/ 0 w 154983"/>
                    <a:gd name="connsiteY9" fmla="*/ 40889 h 79350"/>
                    <a:gd name="connsiteX10" fmla="*/ 7055 w 154983"/>
                    <a:gd name="connsiteY10" fmla="*/ 5765 h 79350"/>
                    <a:gd name="connsiteX11" fmla="*/ 16007 w 154983"/>
                    <a:gd name="connsiteY11" fmla="*/ 0 h 79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79350">
                      <a:moveTo>
                        <a:pt x="16007" y="0"/>
                      </a:moveTo>
                      <a:lnTo>
                        <a:pt x="119177" y="50599"/>
                      </a:lnTo>
                      <a:lnTo>
                        <a:pt x="143529" y="34137"/>
                      </a:lnTo>
                      <a:lnTo>
                        <a:pt x="154984" y="39751"/>
                      </a:lnTo>
                      <a:lnTo>
                        <a:pt x="94902" y="79350"/>
                      </a:lnTo>
                      <a:lnTo>
                        <a:pt x="83447" y="73737"/>
                      </a:lnTo>
                      <a:lnTo>
                        <a:pt x="106964" y="58868"/>
                      </a:lnTo>
                      <a:lnTo>
                        <a:pt x="21013" y="14641"/>
                      </a:lnTo>
                      <a:lnTo>
                        <a:pt x="14641" y="39979"/>
                      </a:lnTo>
                      <a:lnTo>
                        <a:pt x="0" y="40889"/>
                      </a:lnTo>
                      <a:lnTo>
                        <a:pt x="7055" y="5765"/>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Freeform: Shape 306">
                  <a:extLst>
                    <a:ext uri="{FF2B5EF4-FFF2-40B4-BE49-F238E27FC236}">
                      <a16:creationId xmlns:a16="http://schemas.microsoft.com/office/drawing/2014/main" id="{DA50D2E2-DC3B-4628-B293-8E9388DF4462}"/>
                    </a:ext>
                  </a:extLst>
                </p:cNvPr>
                <p:cNvSpPr/>
                <p:nvPr/>
              </p:nvSpPr>
              <p:spPr>
                <a:xfrm>
                  <a:off x="9432728" y="5481767"/>
                  <a:ext cx="147628" cy="82996"/>
                </a:xfrm>
                <a:custGeom>
                  <a:avLst/>
                  <a:gdLst>
                    <a:gd name="connsiteX0" fmla="*/ 84169 w 147628"/>
                    <a:gd name="connsiteY0" fmla="*/ 3872 h 82996"/>
                    <a:gd name="connsiteX1" fmla="*/ 111176 w 147628"/>
                    <a:gd name="connsiteY1" fmla="*/ 15099 h 82996"/>
                    <a:gd name="connsiteX2" fmla="*/ 134920 w 147628"/>
                    <a:gd name="connsiteY2" fmla="*/ 28754 h 82996"/>
                    <a:gd name="connsiteX3" fmla="*/ 146451 w 147628"/>
                    <a:gd name="connsiteY3" fmla="*/ 42561 h 82996"/>
                    <a:gd name="connsiteX4" fmla="*/ 145768 w 147628"/>
                    <a:gd name="connsiteY4" fmla="*/ 56443 h 82996"/>
                    <a:gd name="connsiteX5" fmla="*/ 132796 w 147628"/>
                    <a:gd name="connsiteY5" fmla="*/ 70401 h 82996"/>
                    <a:gd name="connsiteX6" fmla="*/ 111631 w 147628"/>
                    <a:gd name="connsiteY6" fmla="*/ 80339 h 82996"/>
                    <a:gd name="connsiteX7" fmla="*/ 87962 w 147628"/>
                    <a:gd name="connsiteY7" fmla="*/ 82994 h 82996"/>
                    <a:gd name="connsiteX8" fmla="*/ 61790 w 147628"/>
                    <a:gd name="connsiteY8" fmla="*/ 78291 h 82996"/>
                    <a:gd name="connsiteX9" fmla="*/ 36453 w 147628"/>
                    <a:gd name="connsiteY9" fmla="*/ 67898 h 82996"/>
                    <a:gd name="connsiteX10" fmla="*/ 12708 w 147628"/>
                    <a:gd name="connsiteY10" fmla="*/ 54243 h 82996"/>
                    <a:gd name="connsiteX11" fmla="*/ 1177 w 147628"/>
                    <a:gd name="connsiteY11" fmla="*/ 40437 h 82996"/>
                    <a:gd name="connsiteX12" fmla="*/ 1860 w 147628"/>
                    <a:gd name="connsiteY12" fmla="*/ 26554 h 82996"/>
                    <a:gd name="connsiteX13" fmla="*/ 14832 w 147628"/>
                    <a:gd name="connsiteY13" fmla="*/ 12596 h 82996"/>
                    <a:gd name="connsiteX14" fmla="*/ 35997 w 147628"/>
                    <a:gd name="connsiteY14" fmla="*/ 2658 h 82996"/>
                    <a:gd name="connsiteX15" fmla="*/ 59666 w 147628"/>
                    <a:gd name="connsiteY15" fmla="*/ 3 h 82996"/>
                    <a:gd name="connsiteX16" fmla="*/ 84169 w 147628"/>
                    <a:gd name="connsiteY16" fmla="*/ 3872 h 82996"/>
                    <a:gd name="connsiteX17" fmla="*/ 130141 w 147628"/>
                    <a:gd name="connsiteY17" fmla="*/ 46809 h 82996"/>
                    <a:gd name="connsiteX18" fmla="*/ 99796 w 147628"/>
                    <a:gd name="connsiteY18" fmla="*/ 25795 h 82996"/>
                    <a:gd name="connsiteX19" fmla="*/ 83410 w 147628"/>
                    <a:gd name="connsiteY19" fmla="*/ 17754 h 82996"/>
                    <a:gd name="connsiteX20" fmla="*/ 82197 w 147628"/>
                    <a:gd name="connsiteY20" fmla="*/ 69946 h 82996"/>
                    <a:gd name="connsiteX21" fmla="*/ 105031 w 147628"/>
                    <a:gd name="connsiteY21" fmla="*/ 73057 h 82996"/>
                    <a:gd name="connsiteX22" fmla="*/ 124527 w 147628"/>
                    <a:gd name="connsiteY22" fmla="*/ 66381 h 82996"/>
                    <a:gd name="connsiteX23" fmla="*/ 130141 w 147628"/>
                    <a:gd name="connsiteY23" fmla="*/ 46809 h 82996"/>
                    <a:gd name="connsiteX24" fmla="*/ 66721 w 147628"/>
                    <a:gd name="connsiteY24" fmla="*/ 64409 h 82996"/>
                    <a:gd name="connsiteX25" fmla="*/ 67935 w 147628"/>
                    <a:gd name="connsiteY25" fmla="*/ 12216 h 82996"/>
                    <a:gd name="connsiteX26" fmla="*/ 46694 w 147628"/>
                    <a:gd name="connsiteY26" fmla="*/ 9940 h 82996"/>
                    <a:gd name="connsiteX27" fmla="*/ 27198 w 147628"/>
                    <a:gd name="connsiteY27" fmla="*/ 16616 h 82996"/>
                    <a:gd name="connsiteX28" fmla="*/ 19991 w 147628"/>
                    <a:gd name="connsiteY28" fmla="*/ 35430 h 82996"/>
                    <a:gd name="connsiteX29" fmla="*/ 50335 w 147628"/>
                    <a:gd name="connsiteY29" fmla="*/ 56443 h 82996"/>
                    <a:gd name="connsiteX30" fmla="*/ 58528 w 147628"/>
                    <a:gd name="connsiteY30" fmla="*/ 60464 h 82996"/>
                    <a:gd name="connsiteX31" fmla="*/ 66721 w 147628"/>
                    <a:gd name="connsiteY31" fmla="*/ 64409 h 82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2996">
                      <a:moveTo>
                        <a:pt x="84169" y="3872"/>
                      </a:moveTo>
                      <a:cubicBezTo>
                        <a:pt x="93121" y="6223"/>
                        <a:pt x="101313" y="10244"/>
                        <a:pt x="111176" y="15099"/>
                      </a:cubicBezTo>
                      <a:cubicBezTo>
                        <a:pt x="120961" y="19954"/>
                        <a:pt x="129154" y="23899"/>
                        <a:pt x="134920" y="28754"/>
                      </a:cubicBezTo>
                      <a:cubicBezTo>
                        <a:pt x="140685" y="33609"/>
                        <a:pt x="144782" y="37630"/>
                        <a:pt x="146451" y="42561"/>
                      </a:cubicBezTo>
                      <a:cubicBezTo>
                        <a:pt x="148120" y="47416"/>
                        <a:pt x="148120" y="51512"/>
                        <a:pt x="145768" y="56443"/>
                      </a:cubicBezTo>
                      <a:cubicBezTo>
                        <a:pt x="143416" y="61374"/>
                        <a:pt x="139320" y="65471"/>
                        <a:pt x="132796" y="70401"/>
                      </a:cubicBezTo>
                      <a:cubicBezTo>
                        <a:pt x="126272" y="75332"/>
                        <a:pt x="118989" y="77836"/>
                        <a:pt x="111631" y="80339"/>
                      </a:cubicBezTo>
                      <a:cubicBezTo>
                        <a:pt x="104272" y="82843"/>
                        <a:pt x="96155" y="82918"/>
                        <a:pt x="87962" y="82994"/>
                      </a:cubicBezTo>
                      <a:cubicBezTo>
                        <a:pt x="79769" y="83070"/>
                        <a:pt x="70817" y="80643"/>
                        <a:pt x="61790" y="78291"/>
                      </a:cubicBezTo>
                      <a:cubicBezTo>
                        <a:pt x="52763" y="75939"/>
                        <a:pt x="44645" y="71919"/>
                        <a:pt x="36453" y="67898"/>
                      </a:cubicBezTo>
                      <a:cubicBezTo>
                        <a:pt x="26666" y="63043"/>
                        <a:pt x="18474" y="59098"/>
                        <a:pt x="12708" y="54243"/>
                      </a:cubicBezTo>
                      <a:cubicBezTo>
                        <a:pt x="6943" y="49388"/>
                        <a:pt x="2846" y="45367"/>
                        <a:pt x="1177" y="40437"/>
                      </a:cubicBezTo>
                      <a:cubicBezTo>
                        <a:pt x="-492" y="35581"/>
                        <a:pt x="-492" y="31485"/>
                        <a:pt x="1860" y="26554"/>
                      </a:cubicBezTo>
                      <a:cubicBezTo>
                        <a:pt x="4288" y="21623"/>
                        <a:pt x="8308" y="17526"/>
                        <a:pt x="14832" y="12596"/>
                      </a:cubicBezTo>
                      <a:cubicBezTo>
                        <a:pt x="21356" y="7665"/>
                        <a:pt x="28639" y="5161"/>
                        <a:pt x="35997" y="2658"/>
                      </a:cubicBezTo>
                      <a:cubicBezTo>
                        <a:pt x="43356" y="154"/>
                        <a:pt x="51473" y="79"/>
                        <a:pt x="59666" y="3"/>
                      </a:cubicBezTo>
                      <a:cubicBezTo>
                        <a:pt x="67859" y="-73"/>
                        <a:pt x="75217" y="1520"/>
                        <a:pt x="84169" y="3872"/>
                      </a:cubicBezTo>
                      <a:close/>
                      <a:moveTo>
                        <a:pt x="130141" y="46809"/>
                      </a:moveTo>
                      <a:cubicBezTo>
                        <a:pt x="125210" y="40285"/>
                        <a:pt x="116182" y="33837"/>
                        <a:pt x="99796" y="25795"/>
                      </a:cubicBezTo>
                      <a:cubicBezTo>
                        <a:pt x="93272" y="22609"/>
                        <a:pt x="88341" y="20182"/>
                        <a:pt x="83410" y="17754"/>
                      </a:cubicBezTo>
                      <a:lnTo>
                        <a:pt x="82197" y="69946"/>
                      </a:lnTo>
                      <a:cubicBezTo>
                        <a:pt x="89555" y="71539"/>
                        <a:pt x="96914" y="73133"/>
                        <a:pt x="105031" y="73057"/>
                      </a:cubicBezTo>
                      <a:cubicBezTo>
                        <a:pt x="111555" y="72222"/>
                        <a:pt x="118837" y="69719"/>
                        <a:pt x="124527" y="66381"/>
                      </a:cubicBezTo>
                      <a:cubicBezTo>
                        <a:pt x="131885" y="59857"/>
                        <a:pt x="133479" y="52498"/>
                        <a:pt x="130141" y="46809"/>
                      </a:cubicBezTo>
                      <a:close/>
                      <a:moveTo>
                        <a:pt x="66721" y="64409"/>
                      </a:moveTo>
                      <a:lnTo>
                        <a:pt x="67935" y="12216"/>
                      </a:lnTo>
                      <a:cubicBezTo>
                        <a:pt x="60576" y="10623"/>
                        <a:pt x="53218" y="9030"/>
                        <a:pt x="46694" y="9940"/>
                      </a:cubicBezTo>
                      <a:cubicBezTo>
                        <a:pt x="40170" y="10775"/>
                        <a:pt x="32887" y="13278"/>
                        <a:pt x="27198" y="16616"/>
                      </a:cubicBezTo>
                      <a:cubicBezTo>
                        <a:pt x="18246" y="22382"/>
                        <a:pt x="15060" y="28906"/>
                        <a:pt x="19991" y="35430"/>
                      </a:cubicBezTo>
                      <a:cubicBezTo>
                        <a:pt x="24922" y="41954"/>
                        <a:pt x="33949" y="48402"/>
                        <a:pt x="50335" y="56443"/>
                      </a:cubicBezTo>
                      <a:cubicBezTo>
                        <a:pt x="53597" y="58036"/>
                        <a:pt x="55266" y="58871"/>
                        <a:pt x="58528" y="60464"/>
                      </a:cubicBezTo>
                      <a:cubicBezTo>
                        <a:pt x="60956" y="63650"/>
                        <a:pt x="63383" y="62815"/>
                        <a:pt x="66721" y="64409"/>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Freeform: Shape 307">
                  <a:extLst>
                    <a:ext uri="{FF2B5EF4-FFF2-40B4-BE49-F238E27FC236}">
                      <a16:creationId xmlns:a16="http://schemas.microsoft.com/office/drawing/2014/main" id="{C5445B12-CEBD-4EAE-82ED-0CDA30D4D824}"/>
                    </a:ext>
                  </a:extLst>
                </p:cNvPr>
                <p:cNvSpPr/>
                <p:nvPr/>
              </p:nvSpPr>
              <p:spPr>
                <a:xfrm>
                  <a:off x="9525278" y="5421267"/>
                  <a:ext cx="147628" cy="83338"/>
                </a:xfrm>
                <a:custGeom>
                  <a:avLst/>
                  <a:gdLst>
                    <a:gd name="connsiteX0" fmla="*/ 84169 w 147628"/>
                    <a:gd name="connsiteY0" fmla="*/ 4214 h 83338"/>
                    <a:gd name="connsiteX1" fmla="*/ 111176 w 147628"/>
                    <a:gd name="connsiteY1" fmla="*/ 15441 h 83338"/>
                    <a:gd name="connsiteX2" fmla="*/ 134920 w 147628"/>
                    <a:gd name="connsiteY2" fmla="*/ 29096 h 83338"/>
                    <a:gd name="connsiteX3" fmla="*/ 146451 w 147628"/>
                    <a:gd name="connsiteY3" fmla="*/ 42903 h 83338"/>
                    <a:gd name="connsiteX4" fmla="*/ 145768 w 147628"/>
                    <a:gd name="connsiteY4" fmla="*/ 56786 h 83338"/>
                    <a:gd name="connsiteX5" fmla="*/ 132796 w 147628"/>
                    <a:gd name="connsiteY5" fmla="*/ 70744 h 83338"/>
                    <a:gd name="connsiteX6" fmla="*/ 111631 w 147628"/>
                    <a:gd name="connsiteY6" fmla="*/ 80682 h 83338"/>
                    <a:gd name="connsiteX7" fmla="*/ 87962 w 147628"/>
                    <a:gd name="connsiteY7" fmla="*/ 83337 h 83338"/>
                    <a:gd name="connsiteX8" fmla="*/ 61790 w 147628"/>
                    <a:gd name="connsiteY8" fmla="*/ 78634 h 83338"/>
                    <a:gd name="connsiteX9" fmla="*/ 36453 w 147628"/>
                    <a:gd name="connsiteY9" fmla="*/ 68241 h 83338"/>
                    <a:gd name="connsiteX10" fmla="*/ 12708 w 147628"/>
                    <a:gd name="connsiteY10" fmla="*/ 54586 h 83338"/>
                    <a:gd name="connsiteX11" fmla="*/ 1177 w 147628"/>
                    <a:gd name="connsiteY11" fmla="*/ 40779 h 83338"/>
                    <a:gd name="connsiteX12" fmla="*/ 1860 w 147628"/>
                    <a:gd name="connsiteY12" fmla="*/ 26896 h 83338"/>
                    <a:gd name="connsiteX13" fmla="*/ 14832 w 147628"/>
                    <a:gd name="connsiteY13" fmla="*/ 12938 h 83338"/>
                    <a:gd name="connsiteX14" fmla="*/ 35997 w 147628"/>
                    <a:gd name="connsiteY14" fmla="*/ 3000 h 83338"/>
                    <a:gd name="connsiteX15" fmla="*/ 59666 w 147628"/>
                    <a:gd name="connsiteY15" fmla="*/ 345 h 83338"/>
                    <a:gd name="connsiteX16" fmla="*/ 84169 w 147628"/>
                    <a:gd name="connsiteY16" fmla="*/ 4214 h 83338"/>
                    <a:gd name="connsiteX17" fmla="*/ 129382 w 147628"/>
                    <a:gd name="connsiteY17" fmla="*/ 44648 h 83338"/>
                    <a:gd name="connsiteX18" fmla="*/ 99038 w 147628"/>
                    <a:gd name="connsiteY18" fmla="*/ 23634 h 83338"/>
                    <a:gd name="connsiteX19" fmla="*/ 82652 w 147628"/>
                    <a:gd name="connsiteY19" fmla="*/ 15593 h 83338"/>
                    <a:gd name="connsiteX20" fmla="*/ 81438 w 147628"/>
                    <a:gd name="connsiteY20" fmla="*/ 67786 h 83338"/>
                    <a:gd name="connsiteX21" fmla="*/ 104272 w 147628"/>
                    <a:gd name="connsiteY21" fmla="*/ 70896 h 83338"/>
                    <a:gd name="connsiteX22" fmla="*/ 123768 w 147628"/>
                    <a:gd name="connsiteY22" fmla="*/ 64220 h 83338"/>
                    <a:gd name="connsiteX23" fmla="*/ 129382 w 147628"/>
                    <a:gd name="connsiteY23" fmla="*/ 44648 h 83338"/>
                    <a:gd name="connsiteX24" fmla="*/ 65052 w 147628"/>
                    <a:gd name="connsiteY24" fmla="*/ 63917 h 83338"/>
                    <a:gd name="connsiteX25" fmla="*/ 66266 w 147628"/>
                    <a:gd name="connsiteY25" fmla="*/ 11724 h 83338"/>
                    <a:gd name="connsiteX26" fmla="*/ 45025 w 147628"/>
                    <a:gd name="connsiteY26" fmla="*/ 9448 h 83338"/>
                    <a:gd name="connsiteX27" fmla="*/ 25529 w 147628"/>
                    <a:gd name="connsiteY27" fmla="*/ 16124 h 83338"/>
                    <a:gd name="connsiteX28" fmla="*/ 18322 w 147628"/>
                    <a:gd name="connsiteY28" fmla="*/ 34938 h 83338"/>
                    <a:gd name="connsiteX29" fmla="*/ 48666 w 147628"/>
                    <a:gd name="connsiteY29" fmla="*/ 55951 h 83338"/>
                    <a:gd name="connsiteX30" fmla="*/ 56859 w 147628"/>
                    <a:gd name="connsiteY30" fmla="*/ 59972 h 83338"/>
                    <a:gd name="connsiteX31" fmla="*/ 65052 w 147628"/>
                    <a:gd name="connsiteY31" fmla="*/ 63917 h 83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338">
                      <a:moveTo>
                        <a:pt x="84169" y="4214"/>
                      </a:moveTo>
                      <a:cubicBezTo>
                        <a:pt x="93121" y="6566"/>
                        <a:pt x="101314" y="10586"/>
                        <a:pt x="111176" y="15441"/>
                      </a:cubicBezTo>
                      <a:cubicBezTo>
                        <a:pt x="120962" y="20297"/>
                        <a:pt x="129154" y="24241"/>
                        <a:pt x="134920" y="29096"/>
                      </a:cubicBezTo>
                      <a:cubicBezTo>
                        <a:pt x="140685" y="33951"/>
                        <a:pt x="144782" y="37972"/>
                        <a:pt x="146451" y="42903"/>
                      </a:cubicBezTo>
                      <a:cubicBezTo>
                        <a:pt x="148120" y="47758"/>
                        <a:pt x="148120" y="51855"/>
                        <a:pt x="145768" y="56786"/>
                      </a:cubicBezTo>
                      <a:cubicBezTo>
                        <a:pt x="143341" y="61716"/>
                        <a:pt x="139320" y="65813"/>
                        <a:pt x="132796" y="70744"/>
                      </a:cubicBezTo>
                      <a:cubicBezTo>
                        <a:pt x="126272" y="75675"/>
                        <a:pt x="118989" y="78178"/>
                        <a:pt x="111631" y="80682"/>
                      </a:cubicBezTo>
                      <a:cubicBezTo>
                        <a:pt x="104272" y="83185"/>
                        <a:pt x="96155" y="83261"/>
                        <a:pt x="87962" y="83337"/>
                      </a:cubicBezTo>
                      <a:cubicBezTo>
                        <a:pt x="79769" y="83413"/>
                        <a:pt x="70818" y="80985"/>
                        <a:pt x="61790" y="78634"/>
                      </a:cubicBezTo>
                      <a:cubicBezTo>
                        <a:pt x="52839" y="76282"/>
                        <a:pt x="44646" y="72261"/>
                        <a:pt x="36453" y="68241"/>
                      </a:cubicBezTo>
                      <a:cubicBezTo>
                        <a:pt x="26667" y="63385"/>
                        <a:pt x="18474" y="59441"/>
                        <a:pt x="12708" y="54586"/>
                      </a:cubicBezTo>
                      <a:cubicBezTo>
                        <a:pt x="6943" y="49731"/>
                        <a:pt x="2846" y="45710"/>
                        <a:pt x="1177" y="40779"/>
                      </a:cubicBezTo>
                      <a:cubicBezTo>
                        <a:pt x="-492" y="35924"/>
                        <a:pt x="-492" y="31827"/>
                        <a:pt x="1860" y="26896"/>
                      </a:cubicBezTo>
                      <a:cubicBezTo>
                        <a:pt x="4212" y="21965"/>
                        <a:pt x="8308" y="17869"/>
                        <a:pt x="14832" y="12938"/>
                      </a:cubicBezTo>
                      <a:cubicBezTo>
                        <a:pt x="21356" y="8007"/>
                        <a:pt x="28639" y="5504"/>
                        <a:pt x="35997" y="3000"/>
                      </a:cubicBezTo>
                      <a:cubicBezTo>
                        <a:pt x="43356" y="497"/>
                        <a:pt x="51473" y="421"/>
                        <a:pt x="59666" y="345"/>
                      </a:cubicBezTo>
                      <a:cubicBezTo>
                        <a:pt x="66190" y="-565"/>
                        <a:pt x="75976" y="193"/>
                        <a:pt x="84169" y="4214"/>
                      </a:cubicBezTo>
                      <a:close/>
                      <a:moveTo>
                        <a:pt x="129382" y="44648"/>
                      </a:moveTo>
                      <a:cubicBezTo>
                        <a:pt x="124451" y="38124"/>
                        <a:pt x="115424" y="31676"/>
                        <a:pt x="99038" y="23634"/>
                      </a:cubicBezTo>
                      <a:cubicBezTo>
                        <a:pt x="92514" y="20448"/>
                        <a:pt x="87583" y="18021"/>
                        <a:pt x="82652" y="15593"/>
                      </a:cubicBezTo>
                      <a:lnTo>
                        <a:pt x="81438" y="67786"/>
                      </a:lnTo>
                      <a:cubicBezTo>
                        <a:pt x="88797" y="69379"/>
                        <a:pt x="96155" y="70972"/>
                        <a:pt x="104272" y="70896"/>
                      </a:cubicBezTo>
                      <a:cubicBezTo>
                        <a:pt x="110796" y="70061"/>
                        <a:pt x="118079" y="67558"/>
                        <a:pt x="123768" y="64220"/>
                      </a:cubicBezTo>
                      <a:cubicBezTo>
                        <a:pt x="131127" y="57696"/>
                        <a:pt x="134313" y="51096"/>
                        <a:pt x="129382" y="44648"/>
                      </a:cubicBezTo>
                      <a:close/>
                      <a:moveTo>
                        <a:pt x="65052" y="63917"/>
                      </a:moveTo>
                      <a:lnTo>
                        <a:pt x="66266" y="11724"/>
                      </a:lnTo>
                      <a:cubicBezTo>
                        <a:pt x="58908" y="10131"/>
                        <a:pt x="51549" y="8538"/>
                        <a:pt x="45025" y="9448"/>
                      </a:cubicBezTo>
                      <a:cubicBezTo>
                        <a:pt x="38501" y="10283"/>
                        <a:pt x="31218" y="12786"/>
                        <a:pt x="25529" y="16124"/>
                      </a:cubicBezTo>
                      <a:cubicBezTo>
                        <a:pt x="16577" y="21890"/>
                        <a:pt x="13391" y="28414"/>
                        <a:pt x="18322" y="34938"/>
                      </a:cubicBezTo>
                      <a:cubicBezTo>
                        <a:pt x="23253" y="41462"/>
                        <a:pt x="32280" y="47910"/>
                        <a:pt x="48666" y="55951"/>
                      </a:cubicBezTo>
                      <a:cubicBezTo>
                        <a:pt x="51928" y="57544"/>
                        <a:pt x="53597" y="58379"/>
                        <a:pt x="56859" y="59972"/>
                      </a:cubicBezTo>
                      <a:cubicBezTo>
                        <a:pt x="60197" y="61489"/>
                        <a:pt x="61790" y="62248"/>
                        <a:pt x="65052" y="6391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Freeform: Shape 308">
                  <a:extLst>
                    <a:ext uri="{FF2B5EF4-FFF2-40B4-BE49-F238E27FC236}">
                      <a16:creationId xmlns:a16="http://schemas.microsoft.com/office/drawing/2014/main" id="{65F2E8DC-722D-437D-9684-AA420D080772}"/>
                    </a:ext>
                  </a:extLst>
                </p:cNvPr>
                <p:cNvSpPr/>
                <p:nvPr/>
              </p:nvSpPr>
              <p:spPr>
                <a:xfrm>
                  <a:off x="9456133" y="5707911"/>
                  <a:ext cx="154983" cy="81854"/>
                </a:xfrm>
                <a:custGeom>
                  <a:avLst/>
                  <a:gdLst>
                    <a:gd name="connsiteX0" fmla="*/ 16841 w 154983"/>
                    <a:gd name="connsiteY0" fmla="*/ 0 h 81854"/>
                    <a:gd name="connsiteX1" fmla="*/ 119177 w 154983"/>
                    <a:gd name="connsiteY1" fmla="*/ 52268 h 81854"/>
                    <a:gd name="connsiteX2" fmla="*/ 143529 w 154983"/>
                    <a:gd name="connsiteY2" fmla="*/ 35807 h 81854"/>
                    <a:gd name="connsiteX3" fmla="*/ 154984 w 154983"/>
                    <a:gd name="connsiteY3" fmla="*/ 41420 h 81854"/>
                    <a:gd name="connsiteX4" fmla="*/ 96571 w 154983"/>
                    <a:gd name="connsiteY4" fmla="*/ 81854 h 81854"/>
                    <a:gd name="connsiteX5" fmla="*/ 85116 w 154983"/>
                    <a:gd name="connsiteY5" fmla="*/ 76240 h 81854"/>
                    <a:gd name="connsiteX6" fmla="*/ 107798 w 154983"/>
                    <a:gd name="connsiteY6" fmla="*/ 58944 h 81854"/>
                    <a:gd name="connsiteX7" fmla="*/ 22682 w 154983"/>
                    <a:gd name="connsiteY7" fmla="*/ 17145 h 81854"/>
                    <a:gd name="connsiteX8" fmla="*/ 16310 w 154983"/>
                    <a:gd name="connsiteY8" fmla="*/ 42482 h 81854"/>
                    <a:gd name="connsiteX9" fmla="*/ 0 w 154983"/>
                    <a:gd name="connsiteY9" fmla="*/ 42634 h 81854"/>
                    <a:gd name="connsiteX10" fmla="*/ 7890 w 154983"/>
                    <a:gd name="connsiteY10" fmla="*/ 5841 h 81854"/>
                    <a:gd name="connsiteX11" fmla="*/ 16841 w 154983"/>
                    <a:gd name="connsiteY11" fmla="*/ 0 h 81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1854">
                      <a:moveTo>
                        <a:pt x="16841" y="0"/>
                      </a:moveTo>
                      <a:lnTo>
                        <a:pt x="119177" y="52268"/>
                      </a:lnTo>
                      <a:lnTo>
                        <a:pt x="143529" y="35807"/>
                      </a:lnTo>
                      <a:lnTo>
                        <a:pt x="154984" y="41420"/>
                      </a:lnTo>
                      <a:lnTo>
                        <a:pt x="96571" y="81854"/>
                      </a:lnTo>
                      <a:lnTo>
                        <a:pt x="85116" y="76240"/>
                      </a:lnTo>
                      <a:lnTo>
                        <a:pt x="107798" y="58944"/>
                      </a:lnTo>
                      <a:lnTo>
                        <a:pt x="22682" y="17145"/>
                      </a:lnTo>
                      <a:lnTo>
                        <a:pt x="16310" y="42482"/>
                      </a:lnTo>
                      <a:lnTo>
                        <a:pt x="0" y="42634"/>
                      </a:lnTo>
                      <a:lnTo>
                        <a:pt x="7890" y="5841"/>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Freeform: Shape 309">
                  <a:extLst>
                    <a:ext uri="{FF2B5EF4-FFF2-40B4-BE49-F238E27FC236}">
                      <a16:creationId xmlns:a16="http://schemas.microsoft.com/office/drawing/2014/main" id="{8D5C9073-DCDC-4A25-8DEB-0AA418C0F2D8}"/>
                    </a:ext>
                  </a:extLst>
                </p:cNvPr>
                <p:cNvSpPr/>
                <p:nvPr/>
              </p:nvSpPr>
              <p:spPr>
                <a:xfrm>
                  <a:off x="9547772" y="5646843"/>
                  <a:ext cx="155818" cy="81853"/>
                </a:xfrm>
                <a:custGeom>
                  <a:avLst/>
                  <a:gdLst>
                    <a:gd name="connsiteX0" fmla="*/ 16007 w 155818"/>
                    <a:gd name="connsiteY0" fmla="*/ 0 h 81853"/>
                    <a:gd name="connsiteX1" fmla="*/ 120771 w 155818"/>
                    <a:gd name="connsiteY1" fmla="*/ 51433 h 81853"/>
                    <a:gd name="connsiteX2" fmla="*/ 142694 w 155818"/>
                    <a:gd name="connsiteY2" fmla="*/ 35806 h 81853"/>
                    <a:gd name="connsiteX3" fmla="*/ 155818 w 155818"/>
                    <a:gd name="connsiteY3" fmla="*/ 42255 h 81853"/>
                    <a:gd name="connsiteX4" fmla="*/ 95737 w 155818"/>
                    <a:gd name="connsiteY4" fmla="*/ 81854 h 81853"/>
                    <a:gd name="connsiteX5" fmla="*/ 84282 w 155818"/>
                    <a:gd name="connsiteY5" fmla="*/ 76240 h 81853"/>
                    <a:gd name="connsiteX6" fmla="*/ 108633 w 155818"/>
                    <a:gd name="connsiteY6" fmla="*/ 59778 h 81853"/>
                    <a:gd name="connsiteX7" fmla="*/ 21848 w 155818"/>
                    <a:gd name="connsiteY7" fmla="*/ 17221 h 81853"/>
                    <a:gd name="connsiteX8" fmla="*/ 15476 w 155818"/>
                    <a:gd name="connsiteY8" fmla="*/ 42558 h 81853"/>
                    <a:gd name="connsiteX9" fmla="*/ 0 w 155818"/>
                    <a:gd name="connsiteY9" fmla="*/ 41041 h 81853"/>
                    <a:gd name="connsiteX10" fmla="*/ 8724 w 155818"/>
                    <a:gd name="connsiteY10" fmla="*/ 6752 h 81853"/>
                    <a:gd name="connsiteX11" fmla="*/ 16007 w 155818"/>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1853">
                      <a:moveTo>
                        <a:pt x="16007" y="0"/>
                      </a:moveTo>
                      <a:lnTo>
                        <a:pt x="120771" y="51433"/>
                      </a:lnTo>
                      <a:lnTo>
                        <a:pt x="142694" y="35806"/>
                      </a:lnTo>
                      <a:lnTo>
                        <a:pt x="155818" y="42255"/>
                      </a:lnTo>
                      <a:lnTo>
                        <a:pt x="95737" y="81854"/>
                      </a:lnTo>
                      <a:lnTo>
                        <a:pt x="84282" y="76240"/>
                      </a:lnTo>
                      <a:lnTo>
                        <a:pt x="108633" y="59778"/>
                      </a:lnTo>
                      <a:lnTo>
                        <a:pt x="21848" y="17221"/>
                      </a:lnTo>
                      <a:lnTo>
                        <a:pt x="15476" y="42558"/>
                      </a:lnTo>
                      <a:lnTo>
                        <a:pt x="0" y="41041"/>
                      </a:lnTo>
                      <a:lnTo>
                        <a:pt x="8724" y="6752"/>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Freeform: Shape 310">
                  <a:extLst>
                    <a:ext uri="{FF2B5EF4-FFF2-40B4-BE49-F238E27FC236}">
                      <a16:creationId xmlns:a16="http://schemas.microsoft.com/office/drawing/2014/main" id="{3DC66C54-223A-4074-8F67-B07177149579}"/>
                    </a:ext>
                  </a:extLst>
                </p:cNvPr>
                <p:cNvSpPr/>
                <p:nvPr/>
              </p:nvSpPr>
              <p:spPr>
                <a:xfrm>
                  <a:off x="9630042" y="5580671"/>
                  <a:ext cx="147628" cy="83014"/>
                </a:xfrm>
                <a:custGeom>
                  <a:avLst/>
                  <a:gdLst>
                    <a:gd name="connsiteX0" fmla="*/ 84169 w 147628"/>
                    <a:gd name="connsiteY0" fmla="*/ 3889 h 83014"/>
                    <a:gd name="connsiteX1" fmla="*/ 111175 w 147628"/>
                    <a:gd name="connsiteY1" fmla="*/ 15117 h 83014"/>
                    <a:gd name="connsiteX2" fmla="*/ 134920 w 147628"/>
                    <a:gd name="connsiteY2" fmla="*/ 28772 h 83014"/>
                    <a:gd name="connsiteX3" fmla="*/ 146451 w 147628"/>
                    <a:gd name="connsiteY3" fmla="*/ 42579 h 83014"/>
                    <a:gd name="connsiteX4" fmla="*/ 145768 w 147628"/>
                    <a:gd name="connsiteY4" fmla="*/ 56461 h 83014"/>
                    <a:gd name="connsiteX5" fmla="*/ 132796 w 147628"/>
                    <a:gd name="connsiteY5" fmla="*/ 70420 h 83014"/>
                    <a:gd name="connsiteX6" fmla="*/ 111631 w 147628"/>
                    <a:gd name="connsiteY6" fmla="*/ 80357 h 83014"/>
                    <a:gd name="connsiteX7" fmla="*/ 87962 w 147628"/>
                    <a:gd name="connsiteY7" fmla="*/ 83012 h 83014"/>
                    <a:gd name="connsiteX8" fmla="*/ 61790 w 147628"/>
                    <a:gd name="connsiteY8" fmla="*/ 78309 h 83014"/>
                    <a:gd name="connsiteX9" fmla="*/ 36453 w 147628"/>
                    <a:gd name="connsiteY9" fmla="*/ 67916 h 83014"/>
                    <a:gd name="connsiteX10" fmla="*/ 12708 w 147628"/>
                    <a:gd name="connsiteY10" fmla="*/ 54261 h 83014"/>
                    <a:gd name="connsiteX11" fmla="*/ 1177 w 147628"/>
                    <a:gd name="connsiteY11" fmla="*/ 40454 h 83014"/>
                    <a:gd name="connsiteX12" fmla="*/ 1860 w 147628"/>
                    <a:gd name="connsiteY12" fmla="*/ 26572 h 83014"/>
                    <a:gd name="connsiteX13" fmla="*/ 14832 w 147628"/>
                    <a:gd name="connsiteY13" fmla="*/ 12614 h 83014"/>
                    <a:gd name="connsiteX14" fmla="*/ 35998 w 147628"/>
                    <a:gd name="connsiteY14" fmla="*/ 2676 h 83014"/>
                    <a:gd name="connsiteX15" fmla="*/ 59666 w 147628"/>
                    <a:gd name="connsiteY15" fmla="*/ 21 h 83014"/>
                    <a:gd name="connsiteX16" fmla="*/ 84169 w 147628"/>
                    <a:gd name="connsiteY16" fmla="*/ 3889 h 83014"/>
                    <a:gd name="connsiteX17" fmla="*/ 129382 w 147628"/>
                    <a:gd name="connsiteY17" fmla="*/ 44323 h 83014"/>
                    <a:gd name="connsiteX18" fmla="*/ 99038 w 147628"/>
                    <a:gd name="connsiteY18" fmla="*/ 23310 h 83014"/>
                    <a:gd name="connsiteX19" fmla="*/ 82652 w 147628"/>
                    <a:gd name="connsiteY19" fmla="*/ 15269 h 83014"/>
                    <a:gd name="connsiteX20" fmla="*/ 81438 w 147628"/>
                    <a:gd name="connsiteY20" fmla="*/ 67461 h 83014"/>
                    <a:gd name="connsiteX21" fmla="*/ 104272 w 147628"/>
                    <a:gd name="connsiteY21" fmla="*/ 70571 h 83014"/>
                    <a:gd name="connsiteX22" fmla="*/ 123768 w 147628"/>
                    <a:gd name="connsiteY22" fmla="*/ 63896 h 83014"/>
                    <a:gd name="connsiteX23" fmla="*/ 129382 w 147628"/>
                    <a:gd name="connsiteY23" fmla="*/ 44323 h 83014"/>
                    <a:gd name="connsiteX24" fmla="*/ 65052 w 147628"/>
                    <a:gd name="connsiteY24" fmla="*/ 63516 h 83014"/>
                    <a:gd name="connsiteX25" fmla="*/ 66266 w 147628"/>
                    <a:gd name="connsiteY25" fmla="*/ 11324 h 83014"/>
                    <a:gd name="connsiteX26" fmla="*/ 45025 w 147628"/>
                    <a:gd name="connsiteY26" fmla="*/ 9048 h 83014"/>
                    <a:gd name="connsiteX27" fmla="*/ 25529 w 147628"/>
                    <a:gd name="connsiteY27" fmla="*/ 15724 h 83014"/>
                    <a:gd name="connsiteX28" fmla="*/ 18322 w 147628"/>
                    <a:gd name="connsiteY28" fmla="*/ 34538 h 83014"/>
                    <a:gd name="connsiteX29" fmla="*/ 48666 w 147628"/>
                    <a:gd name="connsiteY29" fmla="*/ 55551 h 83014"/>
                    <a:gd name="connsiteX30" fmla="*/ 56859 w 147628"/>
                    <a:gd name="connsiteY30" fmla="*/ 59572 h 83014"/>
                    <a:gd name="connsiteX31" fmla="*/ 65052 w 147628"/>
                    <a:gd name="connsiteY31" fmla="*/ 63516 h 83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628" h="83014">
                      <a:moveTo>
                        <a:pt x="84169" y="3889"/>
                      </a:moveTo>
                      <a:cubicBezTo>
                        <a:pt x="93121" y="6241"/>
                        <a:pt x="101314" y="10262"/>
                        <a:pt x="111175" y="15117"/>
                      </a:cubicBezTo>
                      <a:cubicBezTo>
                        <a:pt x="120962" y="19972"/>
                        <a:pt x="129155" y="23917"/>
                        <a:pt x="134920" y="28772"/>
                      </a:cubicBezTo>
                      <a:cubicBezTo>
                        <a:pt x="140685" y="33627"/>
                        <a:pt x="144782" y="37648"/>
                        <a:pt x="146451" y="42579"/>
                      </a:cubicBezTo>
                      <a:cubicBezTo>
                        <a:pt x="148120" y="47434"/>
                        <a:pt x="148120" y="51530"/>
                        <a:pt x="145768" y="56461"/>
                      </a:cubicBezTo>
                      <a:cubicBezTo>
                        <a:pt x="143341" y="61392"/>
                        <a:pt x="139320" y="65488"/>
                        <a:pt x="132796" y="70420"/>
                      </a:cubicBezTo>
                      <a:cubicBezTo>
                        <a:pt x="126272" y="75351"/>
                        <a:pt x="118989" y="77854"/>
                        <a:pt x="111631" y="80357"/>
                      </a:cubicBezTo>
                      <a:cubicBezTo>
                        <a:pt x="104272" y="82861"/>
                        <a:pt x="96155" y="82937"/>
                        <a:pt x="87962" y="83012"/>
                      </a:cubicBezTo>
                      <a:cubicBezTo>
                        <a:pt x="79769" y="83088"/>
                        <a:pt x="70818" y="80661"/>
                        <a:pt x="61790" y="78309"/>
                      </a:cubicBezTo>
                      <a:cubicBezTo>
                        <a:pt x="52763" y="75957"/>
                        <a:pt x="44646" y="71937"/>
                        <a:pt x="36453" y="67916"/>
                      </a:cubicBezTo>
                      <a:cubicBezTo>
                        <a:pt x="26667" y="63061"/>
                        <a:pt x="18474" y="59116"/>
                        <a:pt x="12708" y="54261"/>
                      </a:cubicBezTo>
                      <a:cubicBezTo>
                        <a:pt x="6943" y="49406"/>
                        <a:pt x="2846" y="45386"/>
                        <a:pt x="1177" y="40454"/>
                      </a:cubicBezTo>
                      <a:cubicBezTo>
                        <a:pt x="-492" y="35599"/>
                        <a:pt x="-492" y="31503"/>
                        <a:pt x="1860" y="26572"/>
                      </a:cubicBezTo>
                      <a:cubicBezTo>
                        <a:pt x="4288" y="21641"/>
                        <a:pt x="8308" y="17545"/>
                        <a:pt x="14832" y="12614"/>
                      </a:cubicBezTo>
                      <a:cubicBezTo>
                        <a:pt x="21356" y="7683"/>
                        <a:pt x="28639" y="5179"/>
                        <a:pt x="35998" y="2676"/>
                      </a:cubicBezTo>
                      <a:cubicBezTo>
                        <a:pt x="43356" y="172"/>
                        <a:pt x="51473" y="96"/>
                        <a:pt x="59666" y="21"/>
                      </a:cubicBezTo>
                      <a:cubicBezTo>
                        <a:pt x="67859" y="-55"/>
                        <a:pt x="76052" y="-131"/>
                        <a:pt x="84169" y="3889"/>
                      </a:cubicBezTo>
                      <a:close/>
                      <a:moveTo>
                        <a:pt x="129382" y="44323"/>
                      </a:moveTo>
                      <a:cubicBezTo>
                        <a:pt x="124451" y="37800"/>
                        <a:pt x="115424" y="31351"/>
                        <a:pt x="99038" y="23310"/>
                      </a:cubicBezTo>
                      <a:cubicBezTo>
                        <a:pt x="92514" y="20124"/>
                        <a:pt x="87583" y="17696"/>
                        <a:pt x="82652" y="15269"/>
                      </a:cubicBezTo>
                      <a:lnTo>
                        <a:pt x="81438" y="67461"/>
                      </a:lnTo>
                      <a:cubicBezTo>
                        <a:pt x="88797" y="69054"/>
                        <a:pt x="96155" y="70647"/>
                        <a:pt x="104272" y="70571"/>
                      </a:cubicBezTo>
                      <a:cubicBezTo>
                        <a:pt x="110796" y="69737"/>
                        <a:pt x="118079" y="67234"/>
                        <a:pt x="123768" y="63896"/>
                      </a:cubicBezTo>
                      <a:cubicBezTo>
                        <a:pt x="131127" y="57372"/>
                        <a:pt x="134313" y="50771"/>
                        <a:pt x="129382" y="44323"/>
                      </a:cubicBezTo>
                      <a:close/>
                      <a:moveTo>
                        <a:pt x="65052" y="63516"/>
                      </a:moveTo>
                      <a:lnTo>
                        <a:pt x="66266" y="11324"/>
                      </a:lnTo>
                      <a:cubicBezTo>
                        <a:pt x="58907" y="9731"/>
                        <a:pt x="51549" y="8138"/>
                        <a:pt x="45025" y="9048"/>
                      </a:cubicBezTo>
                      <a:cubicBezTo>
                        <a:pt x="38501" y="9883"/>
                        <a:pt x="31218" y="12386"/>
                        <a:pt x="25529" y="15724"/>
                      </a:cubicBezTo>
                      <a:cubicBezTo>
                        <a:pt x="16577" y="21489"/>
                        <a:pt x="13391" y="28013"/>
                        <a:pt x="18322" y="34538"/>
                      </a:cubicBezTo>
                      <a:cubicBezTo>
                        <a:pt x="23253" y="41061"/>
                        <a:pt x="33949" y="48268"/>
                        <a:pt x="48666" y="55551"/>
                      </a:cubicBezTo>
                      <a:cubicBezTo>
                        <a:pt x="51928" y="57144"/>
                        <a:pt x="53597" y="57978"/>
                        <a:pt x="56859" y="59572"/>
                      </a:cubicBezTo>
                      <a:cubicBezTo>
                        <a:pt x="60197" y="61165"/>
                        <a:pt x="63459" y="62758"/>
                        <a:pt x="65052" y="63516"/>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Freeform: Shape 311">
                  <a:extLst>
                    <a:ext uri="{FF2B5EF4-FFF2-40B4-BE49-F238E27FC236}">
                      <a16:creationId xmlns:a16="http://schemas.microsoft.com/office/drawing/2014/main" id="{54CA042A-CEB7-41FD-B596-F941753B9D75}"/>
                    </a:ext>
                  </a:extLst>
                </p:cNvPr>
                <p:cNvSpPr/>
                <p:nvPr/>
              </p:nvSpPr>
              <p:spPr>
                <a:xfrm>
                  <a:off x="9732039" y="5523948"/>
                  <a:ext cx="154149" cy="81778"/>
                </a:xfrm>
                <a:custGeom>
                  <a:avLst/>
                  <a:gdLst>
                    <a:gd name="connsiteX0" fmla="*/ 16007 w 154149"/>
                    <a:gd name="connsiteY0" fmla="*/ 0 h 81778"/>
                    <a:gd name="connsiteX1" fmla="*/ 119177 w 154149"/>
                    <a:gd name="connsiteY1" fmla="*/ 50599 h 81778"/>
                    <a:gd name="connsiteX2" fmla="*/ 142694 w 154149"/>
                    <a:gd name="connsiteY2" fmla="*/ 35731 h 81778"/>
                    <a:gd name="connsiteX3" fmla="*/ 154149 w 154149"/>
                    <a:gd name="connsiteY3" fmla="*/ 41344 h 81778"/>
                    <a:gd name="connsiteX4" fmla="*/ 95736 w 154149"/>
                    <a:gd name="connsiteY4" fmla="*/ 81778 h 81778"/>
                    <a:gd name="connsiteX5" fmla="*/ 82613 w 154149"/>
                    <a:gd name="connsiteY5" fmla="*/ 75330 h 81778"/>
                    <a:gd name="connsiteX6" fmla="*/ 106964 w 154149"/>
                    <a:gd name="connsiteY6" fmla="*/ 58868 h 81778"/>
                    <a:gd name="connsiteX7" fmla="*/ 20179 w 154149"/>
                    <a:gd name="connsiteY7" fmla="*/ 16310 h 81778"/>
                    <a:gd name="connsiteX8" fmla="*/ 15476 w 154149"/>
                    <a:gd name="connsiteY8" fmla="*/ 42482 h 81778"/>
                    <a:gd name="connsiteX9" fmla="*/ 0 w 154149"/>
                    <a:gd name="connsiteY9" fmla="*/ 40965 h 81778"/>
                    <a:gd name="connsiteX10" fmla="*/ 7055 w 154149"/>
                    <a:gd name="connsiteY10" fmla="*/ 5841 h 81778"/>
                    <a:gd name="connsiteX11" fmla="*/ 16007 w 154149"/>
                    <a:gd name="connsiteY11" fmla="*/ 0 h 81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1778">
                      <a:moveTo>
                        <a:pt x="16007" y="0"/>
                      </a:moveTo>
                      <a:lnTo>
                        <a:pt x="119177" y="50599"/>
                      </a:lnTo>
                      <a:lnTo>
                        <a:pt x="142694" y="35731"/>
                      </a:lnTo>
                      <a:lnTo>
                        <a:pt x="154149" y="41344"/>
                      </a:lnTo>
                      <a:lnTo>
                        <a:pt x="95736" y="81778"/>
                      </a:lnTo>
                      <a:lnTo>
                        <a:pt x="82613" y="75330"/>
                      </a:lnTo>
                      <a:lnTo>
                        <a:pt x="106964" y="58868"/>
                      </a:lnTo>
                      <a:lnTo>
                        <a:pt x="20179" y="16310"/>
                      </a:lnTo>
                      <a:lnTo>
                        <a:pt x="15476" y="42482"/>
                      </a:lnTo>
                      <a:lnTo>
                        <a:pt x="0" y="40965"/>
                      </a:lnTo>
                      <a:lnTo>
                        <a:pt x="7055" y="5841"/>
                      </a:lnTo>
                      <a:lnTo>
                        <a:pt x="1600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8" name="Graphic 3">
                <a:extLst>
                  <a:ext uri="{FF2B5EF4-FFF2-40B4-BE49-F238E27FC236}">
                    <a16:creationId xmlns:a16="http://schemas.microsoft.com/office/drawing/2014/main" id="{E4812152-00E5-417C-BBD8-F370C19AFA08}"/>
                  </a:ext>
                </a:extLst>
              </p:cNvPr>
              <p:cNvGrpSpPr/>
              <p:nvPr/>
            </p:nvGrpSpPr>
            <p:grpSpPr>
              <a:xfrm>
                <a:off x="7434100" y="4962597"/>
                <a:ext cx="1352552" cy="929454"/>
                <a:chOff x="9236262" y="5465479"/>
                <a:chExt cx="1212395" cy="833140"/>
              </a:xfrm>
            </p:grpSpPr>
            <p:sp>
              <p:nvSpPr>
                <p:cNvPr id="168" name="Freeform: Shape 313">
                  <a:extLst>
                    <a:ext uri="{FF2B5EF4-FFF2-40B4-BE49-F238E27FC236}">
                      <a16:creationId xmlns:a16="http://schemas.microsoft.com/office/drawing/2014/main" id="{A0387930-0BA5-4E67-8A04-858FE53A0814}"/>
                    </a:ext>
                  </a:extLst>
                </p:cNvPr>
                <p:cNvSpPr/>
                <p:nvPr/>
              </p:nvSpPr>
              <p:spPr>
                <a:xfrm>
                  <a:off x="9236326" y="5596869"/>
                  <a:ext cx="1212331" cy="701750"/>
                </a:xfrm>
                <a:custGeom>
                  <a:avLst/>
                  <a:gdLst>
                    <a:gd name="connsiteX0" fmla="*/ 1189688 w 1212331"/>
                    <a:gd name="connsiteY0" fmla="*/ 323983 h 701750"/>
                    <a:gd name="connsiteX1" fmla="*/ 1189688 w 1212331"/>
                    <a:gd name="connsiteY1" fmla="*/ 385658 h 701750"/>
                    <a:gd name="connsiteX2" fmla="*/ 668524 w 1212331"/>
                    <a:gd name="connsiteY2" fmla="*/ 688949 h 701750"/>
                    <a:gd name="connsiteX3" fmla="*/ 560877 w 1212331"/>
                    <a:gd name="connsiteY3" fmla="*/ 688949 h 701750"/>
                    <a:gd name="connsiteX4" fmla="*/ 22645 w 1212331"/>
                    <a:gd name="connsiteY4" fmla="*/ 377768 h 701750"/>
                    <a:gd name="connsiteX5" fmla="*/ 22645 w 1212331"/>
                    <a:gd name="connsiteY5" fmla="*/ 316093 h 701750"/>
                    <a:gd name="connsiteX6" fmla="*/ 543808 w 1212331"/>
                    <a:gd name="connsiteY6" fmla="*/ 12802 h 701750"/>
                    <a:gd name="connsiteX7" fmla="*/ 651455 w 1212331"/>
                    <a:gd name="connsiteY7" fmla="*/ 12802 h 701750"/>
                    <a:gd name="connsiteX8" fmla="*/ 1189688 w 1212331"/>
                    <a:gd name="connsiteY8"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31" h="701750">
                      <a:moveTo>
                        <a:pt x="1189688" y="323983"/>
                      </a:moveTo>
                      <a:cubicBezTo>
                        <a:pt x="1219880" y="341052"/>
                        <a:pt x="1219880" y="368589"/>
                        <a:pt x="1189688" y="385658"/>
                      </a:cubicBezTo>
                      <a:lnTo>
                        <a:pt x="668524" y="688949"/>
                      </a:lnTo>
                      <a:cubicBezTo>
                        <a:pt x="639621" y="706018"/>
                        <a:pt x="591070" y="706018"/>
                        <a:pt x="560877" y="688949"/>
                      </a:cubicBezTo>
                      <a:lnTo>
                        <a:pt x="22645" y="377768"/>
                      </a:lnTo>
                      <a:cubicBezTo>
                        <a:pt x="-7548" y="360700"/>
                        <a:pt x="-7548" y="333162"/>
                        <a:pt x="22645" y="316093"/>
                      </a:cubicBezTo>
                      <a:lnTo>
                        <a:pt x="543808" y="12802"/>
                      </a:lnTo>
                      <a:cubicBezTo>
                        <a:pt x="572711" y="-4267"/>
                        <a:pt x="621262" y="-4267"/>
                        <a:pt x="651455" y="12802"/>
                      </a:cubicBezTo>
                      <a:lnTo>
                        <a:pt x="1189688" y="323983"/>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Freeform: Shape 314">
                  <a:extLst>
                    <a:ext uri="{FF2B5EF4-FFF2-40B4-BE49-F238E27FC236}">
                      <a16:creationId xmlns:a16="http://schemas.microsoft.com/office/drawing/2014/main" id="{F9B05A9A-2D88-44AB-8CF4-07AE82273A87}"/>
                    </a:ext>
                  </a:extLst>
                </p:cNvPr>
                <p:cNvSpPr/>
                <p:nvPr/>
              </p:nvSpPr>
              <p:spPr>
                <a:xfrm>
                  <a:off x="9236364" y="5809716"/>
                  <a:ext cx="1211952" cy="410160"/>
                </a:xfrm>
                <a:custGeom>
                  <a:avLst/>
                  <a:gdLst>
                    <a:gd name="connsiteX0" fmla="*/ 1189650 w 1211952"/>
                    <a:gd name="connsiteY0" fmla="*/ 38234 h 410160"/>
                    <a:gd name="connsiteX1" fmla="*/ 1189650 w 1211952"/>
                    <a:gd name="connsiteY1" fmla="*/ 39524 h 410160"/>
                    <a:gd name="connsiteX2" fmla="*/ 669775 w 1211952"/>
                    <a:gd name="connsiteY2" fmla="*/ 341450 h 410160"/>
                    <a:gd name="connsiteX3" fmla="*/ 562129 w 1211952"/>
                    <a:gd name="connsiteY3" fmla="*/ 341450 h 410160"/>
                    <a:gd name="connsiteX4" fmla="*/ 23896 w 1211952"/>
                    <a:gd name="connsiteY4" fmla="*/ 30269 h 410160"/>
                    <a:gd name="connsiteX5" fmla="*/ 23896 w 1211952"/>
                    <a:gd name="connsiteY5" fmla="*/ 31558 h 410160"/>
                    <a:gd name="connsiteX6" fmla="*/ 0 w 1211952"/>
                    <a:gd name="connsiteY6" fmla="*/ 0 h 410160"/>
                    <a:gd name="connsiteX7" fmla="*/ 0 w 1211952"/>
                    <a:gd name="connsiteY7" fmla="*/ 55985 h 410160"/>
                    <a:gd name="connsiteX8" fmla="*/ 23896 w 1211952"/>
                    <a:gd name="connsiteY8" fmla="*/ 87544 h 410160"/>
                    <a:gd name="connsiteX9" fmla="*/ 562129 w 1211952"/>
                    <a:gd name="connsiteY9" fmla="*/ 397359 h 410160"/>
                    <a:gd name="connsiteX10" fmla="*/ 669775 w 1211952"/>
                    <a:gd name="connsiteY10" fmla="*/ 397359 h 410160"/>
                    <a:gd name="connsiteX11" fmla="*/ 1189650 w 1211952"/>
                    <a:gd name="connsiteY11" fmla="*/ 95433 h 410160"/>
                    <a:gd name="connsiteX12" fmla="*/ 1211953 w 1211952"/>
                    <a:gd name="connsiteY12" fmla="*/ 63875 h 410160"/>
                    <a:gd name="connsiteX13" fmla="*/ 1211953 w 1211952"/>
                    <a:gd name="connsiteY13" fmla="*/ 7890 h 410160"/>
                    <a:gd name="connsiteX14" fmla="*/ 1189650 w 1211952"/>
                    <a:gd name="connsiteY14" fmla="*/ 38234 h 4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1952" h="410160">
                      <a:moveTo>
                        <a:pt x="1189650" y="38234"/>
                      </a:moveTo>
                      <a:lnTo>
                        <a:pt x="1189650" y="39524"/>
                      </a:lnTo>
                      <a:lnTo>
                        <a:pt x="669775" y="341450"/>
                      </a:lnTo>
                      <a:cubicBezTo>
                        <a:pt x="639583" y="358518"/>
                        <a:pt x="592321" y="358518"/>
                        <a:pt x="562129" y="341450"/>
                      </a:cubicBezTo>
                      <a:lnTo>
                        <a:pt x="23896" y="30269"/>
                      </a:lnTo>
                      <a:lnTo>
                        <a:pt x="23896" y="31558"/>
                      </a:lnTo>
                      <a:cubicBezTo>
                        <a:pt x="9483" y="22379"/>
                        <a:pt x="0" y="11834"/>
                        <a:pt x="0" y="0"/>
                      </a:cubicBezTo>
                      <a:lnTo>
                        <a:pt x="0" y="55985"/>
                      </a:lnTo>
                      <a:cubicBezTo>
                        <a:pt x="0" y="67820"/>
                        <a:pt x="9483" y="78288"/>
                        <a:pt x="23896" y="87544"/>
                      </a:cubicBezTo>
                      <a:lnTo>
                        <a:pt x="562129" y="397359"/>
                      </a:lnTo>
                      <a:cubicBezTo>
                        <a:pt x="592321" y="414428"/>
                        <a:pt x="640948" y="414428"/>
                        <a:pt x="669775" y="397359"/>
                      </a:cubicBezTo>
                      <a:lnTo>
                        <a:pt x="1189650" y="95433"/>
                      </a:lnTo>
                      <a:cubicBezTo>
                        <a:pt x="1204063" y="87544"/>
                        <a:pt x="1211953" y="74419"/>
                        <a:pt x="1211953" y="63875"/>
                      </a:cubicBezTo>
                      <a:lnTo>
                        <a:pt x="1211953" y="7890"/>
                      </a:lnTo>
                      <a:cubicBezTo>
                        <a:pt x="1211953" y="19800"/>
                        <a:pt x="1205429" y="30344"/>
                        <a:pt x="1189650" y="38234"/>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Freeform: Shape 315">
                  <a:extLst>
                    <a:ext uri="{FF2B5EF4-FFF2-40B4-BE49-F238E27FC236}">
                      <a16:creationId xmlns:a16="http://schemas.microsoft.com/office/drawing/2014/main" id="{4A3C5C05-1E03-46D5-BA2A-2B1ED357549C}"/>
                    </a:ext>
                  </a:extLst>
                </p:cNvPr>
                <p:cNvSpPr/>
                <p:nvPr/>
              </p:nvSpPr>
              <p:spPr>
                <a:xfrm>
                  <a:off x="9236262" y="5465479"/>
                  <a:ext cx="1212320" cy="701750"/>
                </a:xfrm>
                <a:custGeom>
                  <a:avLst/>
                  <a:gdLst>
                    <a:gd name="connsiteX0" fmla="*/ 1189676 w 1212320"/>
                    <a:gd name="connsiteY0" fmla="*/ 323983 h 701750"/>
                    <a:gd name="connsiteX1" fmla="*/ 1189676 w 1212320"/>
                    <a:gd name="connsiteY1" fmla="*/ 385657 h 701750"/>
                    <a:gd name="connsiteX2" fmla="*/ 668512 w 1212320"/>
                    <a:gd name="connsiteY2" fmla="*/ 688949 h 701750"/>
                    <a:gd name="connsiteX3" fmla="*/ 560865 w 1212320"/>
                    <a:gd name="connsiteY3" fmla="*/ 688949 h 701750"/>
                    <a:gd name="connsiteX4" fmla="*/ 22633 w 1212320"/>
                    <a:gd name="connsiteY4" fmla="*/ 377768 h 701750"/>
                    <a:gd name="connsiteX5" fmla="*/ 26 w 1212320"/>
                    <a:gd name="connsiteY5" fmla="*/ 345906 h 701750"/>
                    <a:gd name="connsiteX6" fmla="*/ 22633 w 1212320"/>
                    <a:gd name="connsiteY6" fmla="*/ 316093 h 701750"/>
                    <a:gd name="connsiteX7" fmla="*/ 543797 w 1212320"/>
                    <a:gd name="connsiteY7" fmla="*/ 12802 h 701750"/>
                    <a:gd name="connsiteX8" fmla="*/ 651443 w 1212320"/>
                    <a:gd name="connsiteY8" fmla="*/ 12802 h 701750"/>
                    <a:gd name="connsiteX9" fmla="*/ 1189676 w 1212320"/>
                    <a:gd name="connsiteY9"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320" h="701750">
                      <a:moveTo>
                        <a:pt x="1189676" y="323983"/>
                      </a:moveTo>
                      <a:cubicBezTo>
                        <a:pt x="1219868" y="341051"/>
                        <a:pt x="1219868" y="368589"/>
                        <a:pt x="1189676" y="385657"/>
                      </a:cubicBezTo>
                      <a:lnTo>
                        <a:pt x="668512" y="688949"/>
                      </a:lnTo>
                      <a:cubicBezTo>
                        <a:pt x="639609" y="706018"/>
                        <a:pt x="591058" y="706018"/>
                        <a:pt x="560865" y="688949"/>
                      </a:cubicBezTo>
                      <a:lnTo>
                        <a:pt x="22633" y="377768"/>
                      </a:lnTo>
                      <a:cubicBezTo>
                        <a:pt x="7081" y="368968"/>
                        <a:pt x="-505" y="357437"/>
                        <a:pt x="26" y="345906"/>
                      </a:cubicBezTo>
                      <a:cubicBezTo>
                        <a:pt x="481" y="335058"/>
                        <a:pt x="7992" y="324362"/>
                        <a:pt x="22633" y="316093"/>
                      </a:cubicBezTo>
                      <a:lnTo>
                        <a:pt x="543797" y="12802"/>
                      </a:lnTo>
                      <a:cubicBezTo>
                        <a:pt x="572700" y="-4267"/>
                        <a:pt x="621251" y="-4267"/>
                        <a:pt x="651443" y="12802"/>
                      </a:cubicBezTo>
                      <a:lnTo>
                        <a:pt x="1189676" y="323983"/>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59" name="Graphic 3">
                <a:extLst>
                  <a:ext uri="{FF2B5EF4-FFF2-40B4-BE49-F238E27FC236}">
                    <a16:creationId xmlns:a16="http://schemas.microsoft.com/office/drawing/2014/main" id="{7C35D0CD-6FF5-475B-8B35-C68A24174647}"/>
                  </a:ext>
                </a:extLst>
              </p:cNvPr>
              <p:cNvGrpSpPr/>
              <p:nvPr/>
            </p:nvGrpSpPr>
            <p:grpSpPr>
              <a:xfrm>
                <a:off x="7857959" y="4775201"/>
                <a:ext cx="717921" cy="635856"/>
                <a:chOff x="9616199" y="5297494"/>
                <a:chExt cx="643527" cy="569965"/>
              </a:xfrm>
            </p:grpSpPr>
            <p:sp>
              <p:nvSpPr>
                <p:cNvPr id="161" name="Freeform: Shape 317">
                  <a:extLst>
                    <a:ext uri="{FF2B5EF4-FFF2-40B4-BE49-F238E27FC236}">
                      <a16:creationId xmlns:a16="http://schemas.microsoft.com/office/drawing/2014/main" id="{FD45AC21-A764-4F0F-9B1F-CB15C1A15777}"/>
                    </a:ext>
                  </a:extLst>
                </p:cNvPr>
                <p:cNvSpPr/>
                <p:nvPr/>
              </p:nvSpPr>
              <p:spPr>
                <a:xfrm>
                  <a:off x="9723770" y="5297494"/>
                  <a:ext cx="535956" cy="499989"/>
                </a:xfrm>
                <a:custGeom>
                  <a:avLst/>
                  <a:gdLst>
                    <a:gd name="connsiteX0" fmla="*/ 448793 w 535956"/>
                    <a:gd name="connsiteY0" fmla="*/ 292074 h 499989"/>
                    <a:gd name="connsiteX1" fmla="*/ 448793 w 535956"/>
                    <a:gd name="connsiteY1" fmla="*/ 292377 h 499989"/>
                    <a:gd name="connsiteX2" fmla="*/ 449020 w 535956"/>
                    <a:gd name="connsiteY2" fmla="*/ 292529 h 499989"/>
                    <a:gd name="connsiteX3" fmla="*/ 510619 w 535956"/>
                    <a:gd name="connsiteY3" fmla="*/ 356632 h 499989"/>
                    <a:gd name="connsiteX4" fmla="*/ 535957 w 535956"/>
                    <a:gd name="connsiteY4" fmla="*/ 439699 h 499989"/>
                    <a:gd name="connsiteX5" fmla="*/ 509557 w 535956"/>
                    <a:gd name="connsiteY5" fmla="*/ 494774 h 499989"/>
                    <a:gd name="connsiteX6" fmla="*/ 446138 w 535956"/>
                    <a:gd name="connsiteY6" fmla="*/ 488478 h 499989"/>
                    <a:gd name="connsiteX7" fmla="*/ 89668 w 535956"/>
                    <a:gd name="connsiteY7" fmla="*/ 292301 h 499989"/>
                    <a:gd name="connsiteX8" fmla="*/ 26172 w 535956"/>
                    <a:gd name="connsiteY8" fmla="*/ 227668 h 499989"/>
                    <a:gd name="connsiteX9" fmla="*/ 0 w 535956"/>
                    <a:gd name="connsiteY9" fmla="*/ 143083 h 499989"/>
                    <a:gd name="connsiteX10" fmla="*/ 26400 w 535956"/>
                    <a:gd name="connsiteY10" fmla="*/ 88008 h 499989"/>
                    <a:gd name="connsiteX11" fmla="*/ 79350 w 535956"/>
                    <a:gd name="connsiteY11" fmla="*/ 88767 h 499989"/>
                    <a:gd name="connsiteX12" fmla="*/ 80033 w 535956"/>
                    <a:gd name="connsiteY12" fmla="*/ 89070 h 499989"/>
                    <a:gd name="connsiteX13" fmla="*/ 80109 w 535956"/>
                    <a:gd name="connsiteY13" fmla="*/ 88312 h 499989"/>
                    <a:gd name="connsiteX14" fmla="*/ 122743 w 535956"/>
                    <a:gd name="connsiteY14" fmla="*/ 9340 h 499989"/>
                    <a:gd name="connsiteX15" fmla="*/ 122743 w 535956"/>
                    <a:gd name="connsiteY15" fmla="*/ 9340 h 499989"/>
                    <a:gd name="connsiteX16" fmla="*/ 226975 w 535956"/>
                    <a:gd name="connsiteY16" fmla="*/ 19202 h 499989"/>
                    <a:gd name="connsiteX17" fmla="*/ 349112 w 535956"/>
                    <a:gd name="connsiteY17" fmla="*/ 158179 h 499989"/>
                    <a:gd name="connsiteX18" fmla="*/ 349188 w 535956"/>
                    <a:gd name="connsiteY18" fmla="*/ 158407 h 499989"/>
                    <a:gd name="connsiteX19" fmla="*/ 349415 w 535956"/>
                    <a:gd name="connsiteY19" fmla="*/ 158483 h 499989"/>
                    <a:gd name="connsiteX20" fmla="*/ 368987 w 535956"/>
                    <a:gd name="connsiteY20" fmla="*/ 166904 h 499989"/>
                    <a:gd name="connsiteX21" fmla="*/ 423379 w 535956"/>
                    <a:gd name="connsiteY21" fmla="*/ 220385 h 499989"/>
                    <a:gd name="connsiteX22" fmla="*/ 448793 w 535956"/>
                    <a:gd name="connsiteY22" fmla="*/ 292074 h 4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956" h="499989">
                      <a:moveTo>
                        <a:pt x="448793" y="292074"/>
                      </a:moveTo>
                      <a:lnTo>
                        <a:pt x="448793" y="292377"/>
                      </a:lnTo>
                      <a:lnTo>
                        <a:pt x="449020" y="292529"/>
                      </a:lnTo>
                      <a:cubicBezTo>
                        <a:pt x="473144" y="306867"/>
                        <a:pt x="494916" y="330156"/>
                        <a:pt x="510619" y="356632"/>
                      </a:cubicBezTo>
                      <a:cubicBezTo>
                        <a:pt x="526323" y="383107"/>
                        <a:pt x="535957" y="412692"/>
                        <a:pt x="535957" y="439699"/>
                      </a:cubicBezTo>
                      <a:cubicBezTo>
                        <a:pt x="535957" y="466933"/>
                        <a:pt x="525488" y="485746"/>
                        <a:pt x="509557" y="494774"/>
                      </a:cubicBezTo>
                      <a:cubicBezTo>
                        <a:pt x="492868" y="503119"/>
                        <a:pt x="470565" y="501753"/>
                        <a:pt x="446138" y="488478"/>
                      </a:cubicBezTo>
                      <a:lnTo>
                        <a:pt x="89668" y="292301"/>
                      </a:lnTo>
                      <a:cubicBezTo>
                        <a:pt x="64785" y="278267"/>
                        <a:pt x="42406" y="254674"/>
                        <a:pt x="26172" y="227668"/>
                      </a:cubicBezTo>
                      <a:cubicBezTo>
                        <a:pt x="9938" y="200661"/>
                        <a:pt x="0" y="170317"/>
                        <a:pt x="0" y="143083"/>
                      </a:cubicBezTo>
                      <a:cubicBezTo>
                        <a:pt x="0" y="115773"/>
                        <a:pt x="10469" y="97036"/>
                        <a:pt x="26400" y="88008"/>
                      </a:cubicBezTo>
                      <a:cubicBezTo>
                        <a:pt x="40282" y="80346"/>
                        <a:pt x="59096" y="80346"/>
                        <a:pt x="79350" y="88767"/>
                      </a:cubicBezTo>
                      <a:lnTo>
                        <a:pt x="80033" y="89070"/>
                      </a:lnTo>
                      <a:lnTo>
                        <a:pt x="80109" y="88312"/>
                      </a:lnTo>
                      <a:cubicBezTo>
                        <a:pt x="82916" y="49774"/>
                        <a:pt x="98316" y="22540"/>
                        <a:pt x="122743" y="9340"/>
                      </a:cubicBezTo>
                      <a:lnTo>
                        <a:pt x="122743" y="9340"/>
                      </a:lnTo>
                      <a:cubicBezTo>
                        <a:pt x="149218" y="-5301"/>
                        <a:pt x="186314" y="-3252"/>
                        <a:pt x="226975" y="19202"/>
                      </a:cubicBezTo>
                      <a:cubicBezTo>
                        <a:pt x="277499" y="47271"/>
                        <a:pt x="322409" y="100601"/>
                        <a:pt x="349112" y="158179"/>
                      </a:cubicBezTo>
                      <a:lnTo>
                        <a:pt x="349188" y="158407"/>
                      </a:lnTo>
                      <a:lnTo>
                        <a:pt x="349415" y="158483"/>
                      </a:lnTo>
                      <a:cubicBezTo>
                        <a:pt x="355712" y="160607"/>
                        <a:pt x="362008" y="163414"/>
                        <a:pt x="368987" y="166904"/>
                      </a:cubicBezTo>
                      <a:cubicBezTo>
                        <a:pt x="390000" y="178434"/>
                        <a:pt x="409041" y="197855"/>
                        <a:pt x="423379" y="220385"/>
                      </a:cubicBezTo>
                      <a:cubicBezTo>
                        <a:pt x="437565" y="242688"/>
                        <a:pt x="447048" y="268254"/>
                        <a:pt x="448793" y="292074"/>
                      </a:cubicBezTo>
                      <a:close/>
                    </a:path>
                  </a:pathLst>
                </a:custGeom>
                <a:noFill/>
                <a:ln w="2026"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Freeform: Shape 318">
                  <a:extLst>
                    <a:ext uri="{FF2B5EF4-FFF2-40B4-BE49-F238E27FC236}">
                      <a16:creationId xmlns:a16="http://schemas.microsoft.com/office/drawing/2014/main" id="{368FA4B2-ADE3-4E6A-9334-48894321218C}"/>
                    </a:ext>
                  </a:extLst>
                </p:cNvPr>
                <p:cNvSpPr/>
                <p:nvPr/>
              </p:nvSpPr>
              <p:spPr>
                <a:xfrm>
                  <a:off x="9704805" y="5311085"/>
                  <a:ext cx="534970" cy="499055"/>
                </a:xfrm>
                <a:custGeom>
                  <a:avLst/>
                  <a:gdLst>
                    <a:gd name="connsiteX0" fmla="*/ 447731 w 534970"/>
                    <a:gd name="connsiteY0" fmla="*/ 291759 h 499055"/>
                    <a:gd name="connsiteX1" fmla="*/ 447807 w 534970"/>
                    <a:gd name="connsiteY1" fmla="*/ 292365 h 499055"/>
                    <a:gd name="connsiteX2" fmla="*/ 448337 w 534970"/>
                    <a:gd name="connsiteY2" fmla="*/ 292669 h 499055"/>
                    <a:gd name="connsiteX3" fmla="*/ 509709 w 534970"/>
                    <a:gd name="connsiteY3" fmla="*/ 356620 h 499055"/>
                    <a:gd name="connsiteX4" fmla="*/ 534971 w 534970"/>
                    <a:gd name="connsiteY4" fmla="*/ 439384 h 499055"/>
                    <a:gd name="connsiteX5" fmla="*/ 508875 w 534970"/>
                    <a:gd name="connsiteY5" fmla="*/ 493928 h 499055"/>
                    <a:gd name="connsiteX6" fmla="*/ 445910 w 534970"/>
                    <a:gd name="connsiteY6" fmla="*/ 487632 h 499055"/>
                    <a:gd name="connsiteX7" fmla="*/ 89440 w 534970"/>
                    <a:gd name="connsiteY7" fmla="*/ 291455 h 499055"/>
                    <a:gd name="connsiteX8" fmla="*/ 89440 w 534970"/>
                    <a:gd name="connsiteY8" fmla="*/ 291455 h 499055"/>
                    <a:gd name="connsiteX9" fmla="*/ 26096 w 534970"/>
                    <a:gd name="connsiteY9" fmla="*/ 226974 h 499055"/>
                    <a:gd name="connsiteX10" fmla="*/ 0 w 534970"/>
                    <a:gd name="connsiteY10" fmla="*/ 142616 h 499055"/>
                    <a:gd name="connsiteX11" fmla="*/ 26172 w 534970"/>
                    <a:gd name="connsiteY11" fmla="*/ 87996 h 499055"/>
                    <a:gd name="connsiteX12" fmla="*/ 78668 w 534970"/>
                    <a:gd name="connsiteY12" fmla="*/ 88755 h 499055"/>
                    <a:gd name="connsiteX13" fmla="*/ 80109 w 534970"/>
                    <a:gd name="connsiteY13" fmla="*/ 89362 h 499055"/>
                    <a:gd name="connsiteX14" fmla="*/ 80185 w 534970"/>
                    <a:gd name="connsiteY14" fmla="*/ 87845 h 499055"/>
                    <a:gd name="connsiteX15" fmla="*/ 122515 w 534970"/>
                    <a:gd name="connsiteY15" fmla="*/ 9253 h 499055"/>
                    <a:gd name="connsiteX16" fmla="*/ 122515 w 534970"/>
                    <a:gd name="connsiteY16" fmla="*/ 9253 h 499055"/>
                    <a:gd name="connsiteX17" fmla="*/ 226217 w 534970"/>
                    <a:gd name="connsiteY17" fmla="*/ 19115 h 499055"/>
                    <a:gd name="connsiteX18" fmla="*/ 348125 w 534970"/>
                    <a:gd name="connsiteY18" fmla="*/ 157789 h 499055"/>
                    <a:gd name="connsiteX19" fmla="*/ 348353 w 534970"/>
                    <a:gd name="connsiteY19" fmla="*/ 158244 h 499055"/>
                    <a:gd name="connsiteX20" fmla="*/ 348808 w 534970"/>
                    <a:gd name="connsiteY20" fmla="*/ 158395 h 499055"/>
                    <a:gd name="connsiteX21" fmla="*/ 368304 w 534970"/>
                    <a:gd name="connsiteY21" fmla="*/ 166740 h 499055"/>
                    <a:gd name="connsiteX22" fmla="*/ 422469 w 534970"/>
                    <a:gd name="connsiteY22" fmla="*/ 220070 h 499055"/>
                    <a:gd name="connsiteX23" fmla="*/ 447731 w 534970"/>
                    <a:gd name="connsiteY23" fmla="*/ 291759 h 4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970" h="499055">
                      <a:moveTo>
                        <a:pt x="447731" y="291759"/>
                      </a:moveTo>
                      <a:lnTo>
                        <a:pt x="447807" y="292365"/>
                      </a:lnTo>
                      <a:lnTo>
                        <a:pt x="448337" y="292669"/>
                      </a:lnTo>
                      <a:cubicBezTo>
                        <a:pt x="472386" y="307007"/>
                        <a:pt x="494082" y="330220"/>
                        <a:pt x="509709" y="356620"/>
                      </a:cubicBezTo>
                      <a:cubicBezTo>
                        <a:pt x="525336" y="383019"/>
                        <a:pt x="534971" y="412529"/>
                        <a:pt x="534971" y="439384"/>
                      </a:cubicBezTo>
                      <a:cubicBezTo>
                        <a:pt x="534971" y="466542"/>
                        <a:pt x="524578" y="485052"/>
                        <a:pt x="508875" y="493928"/>
                      </a:cubicBezTo>
                      <a:cubicBezTo>
                        <a:pt x="492412" y="502121"/>
                        <a:pt x="470337" y="500831"/>
                        <a:pt x="445910" y="487632"/>
                      </a:cubicBezTo>
                      <a:lnTo>
                        <a:pt x="89440" y="291455"/>
                      </a:lnTo>
                      <a:cubicBezTo>
                        <a:pt x="89440" y="291455"/>
                        <a:pt x="89440" y="291455"/>
                        <a:pt x="89440" y="291455"/>
                      </a:cubicBezTo>
                      <a:cubicBezTo>
                        <a:pt x="64709" y="277497"/>
                        <a:pt x="42330" y="253904"/>
                        <a:pt x="26096" y="226974"/>
                      </a:cubicBezTo>
                      <a:cubicBezTo>
                        <a:pt x="9938" y="200043"/>
                        <a:pt x="0" y="169850"/>
                        <a:pt x="0" y="142616"/>
                      </a:cubicBezTo>
                      <a:cubicBezTo>
                        <a:pt x="0" y="115458"/>
                        <a:pt x="10393" y="96948"/>
                        <a:pt x="26172" y="87996"/>
                      </a:cubicBezTo>
                      <a:cubicBezTo>
                        <a:pt x="39827" y="80486"/>
                        <a:pt x="58489" y="80410"/>
                        <a:pt x="78668" y="88755"/>
                      </a:cubicBezTo>
                      <a:lnTo>
                        <a:pt x="80109" y="89362"/>
                      </a:lnTo>
                      <a:lnTo>
                        <a:pt x="80185" y="87845"/>
                      </a:lnTo>
                      <a:cubicBezTo>
                        <a:pt x="82992" y="49383"/>
                        <a:pt x="98316" y="22377"/>
                        <a:pt x="122515" y="9253"/>
                      </a:cubicBezTo>
                      <a:lnTo>
                        <a:pt x="122515" y="9253"/>
                      </a:lnTo>
                      <a:cubicBezTo>
                        <a:pt x="148763" y="-5237"/>
                        <a:pt x="185631" y="-3264"/>
                        <a:pt x="226217" y="19115"/>
                      </a:cubicBezTo>
                      <a:cubicBezTo>
                        <a:pt x="276589" y="47108"/>
                        <a:pt x="321422" y="100362"/>
                        <a:pt x="348125" y="157789"/>
                      </a:cubicBezTo>
                      <a:lnTo>
                        <a:pt x="348353" y="158244"/>
                      </a:lnTo>
                      <a:lnTo>
                        <a:pt x="348808" y="158395"/>
                      </a:lnTo>
                      <a:cubicBezTo>
                        <a:pt x="355029" y="160443"/>
                        <a:pt x="361325" y="163250"/>
                        <a:pt x="368304" y="166740"/>
                      </a:cubicBezTo>
                      <a:cubicBezTo>
                        <a:pt x="389166" y="178271"/>
                        <a:pt x="408207" y="197615"/>
                        <a:pt x="422469" y="220070"/>
                      </a:cubicBezTo>
                      <a:cubicBezTo>
                        <a:pt x="436579" y="242601"/>
                        <a:pt x="446062" y="268090"/>
                        <a:pt x="447731" y="291759"/>
                      </a:cubicBezTo>
                      <a:close/>
                    </a:path>
                  </a:pathLst>
                </a:custGeom>
                <a:noFill/>
                <a:ln w="4052"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Freeform: Shape 319">
                  <a:extLst>
                    <a:ext uri="{FF2B5EF4-FFF2-40B4-BE49-F238E27FC236}">
                      <a16:creationId xmlns:a16="http://schemas.microsoft.com/office/drawing/2014/main" id="{3BD47280-459C-4D8D-A616-D08EA69DFB1A}"/>
                    </a:ext>
                  </a:extLst>
                </p:cNvPr>
                <p:cNvSpPr/>
                <p:nvPr/>
              </p:nvSpPr>
              <p:spPr>
                <a:xfrm>
                  <a:off x="9685915" y="5324772"/>
                  <a:ext cx="533908" cy="497982"/>
                </a:xfrm>
                <a:custGeom>
                  <a:avLst/>
                  <a:gdLst>
                    <a:gd name="connsiteX0" fmla="*/ 446669 w 533908"/>
                    <a:gd name="connsiteY0" fmla="*/ 291347 h 497982"/>
                    <a:gd name="connsiteX1" fmla="*/ 446745 w 533908"/>
                    <a:gd name="connsiteY1" fmla="*/ 292182 h 497982"/>
                    <a:gd name="connsiteX2" fmla="*/ 447503 w 533908"/>
                    <a:gd name="connsiteY2" fmla="*/ 292637 h 497982"/>
                    <a:gd name="connsiteX3" fmla="*/ 508723 w 533908"/>
                    <a:gd name="connsiteY3" fmla="*/ 356360 h 497982"/>
                    <a:gd name="connsiteX4" fmla="*/ 533909 w 533908"/>
                    <a:gd name="connsiteY4" fmla="*/ 438821 h 497982"/>
                    <a:gd name="connsiteX5" fmla="*/ 508040 w 533908"/>
                    <a:gd name="connsiteY5" fmla="*/ 492910 h 497982"/>
                    <a:gd name="connsiteX6" fmla="*/ 445606 w 533908"/>
                    <a:gd name="connsiteY6" fmla="*/ 486613 h 497982"/>
                    <a:gd name="connsiteX7" fmla="*/ 89136 w 533908"/>
                    <a:gd name="connsiteY7" fmla="*/ 290437 h 497982"/>
                    <a:gd name="connsiteX8" fmla="*/ 89136 w 533908"/>
                    <a:gd name="connsiteY8" fmla="*/ 290437 h 497982"/>
                    <a:gd name="connsiteX9" fmla="*/ 26020 w 533908"/>
                    <a:gd name="connsiteY9" fmla="*/ 226183 h 497982"/>
                    <a:gd name="connsiteX10" fmla="*/ 0 w 533908"/>
                    <a:gd name="connsiteY10" fmla="*/ 142129 h 497982"/>
                    <a:gd name="connsiteX11" fmla="*/ 25869 w 533908"/>
                    <a:gd name="connsiteY11" fmla="*/ 88040 h 497982"/>
                    <a:gd name="connsiteX12" fmla="*/ 77833 w 533908"/>
                    <a:gd name="connsiteY12" fmla="*/ 88799 h 497982"/>
                    <a:gd name="connsiteX13" fmla="*/ 79957 w 533908"/>
                    <a:gd name="connsiteY13" fmla="*/ 89633 h 497982"/>
                    <a:gd name="connsiteX14" fmla="*/ 80109 w 533908"/>
                    <a:gd name="connsiteY14" fmla="*/ 87357 h 497982"/>
                    <a:gd name="connsiteX15" fmla="*/ 122136 w 533908"/>
                    <a:gd name="connsiteY15" fmla="*/ 9221 h 497982"/>
                    <a:gd name="connsiteX16" fmla="*/ 122136 w 533908"/>
                    <a:gd name="connsiteY16" fmla="*/ 9221 h 497982"/>
                    <a:gd name="connsiteX17" fmla="*/ 225307 w 533908"/>
                    <a:gd name="connsiteY17" fmla="*/ 19083 h 497982"/>
                    <a:gd name="connsiteX18" fmla="*/ 346911 w 533908"/>
                    <a:gd name="connsiteY18" fmla="*/ 157529 h 497982"/>
                    <a:gd name="connsiteX19" fmla="*/ 347215 w 533908"/>
                    <a:gd name="connsiteY19" fmla="*/ 158211 h 497982"/>
                    <a:gd name="connsiteX20" fmla="*/ 347898 w 533908"/>
                    <a:gd name="connsiteY20" fmla="*/ 158439 h 497982"/>
                    <a:gd name="connsiteX21" fmla="*/ 367318 w 533908"/>
                    <a:gd name="connsiteY21" fmla="*/ 166784 h 497982"/>
                    <a:gd name="connsiteX22" fmla="*/ 421255 w 533908"/>
                    <a:gd name="connsiteY22" fmla="*/ 219886 h 497982"/>
                    <a:gd name="connsiteX23" fmla="*/ 446669 w 533908"/>
                    <a:gd name="connsiteY23" fmla="*/ 291347 h 49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908" h="497982">
                      <a:moveTo>
                        <a:pt x="446669" y="291347"/>
                      </a:moveTo>
                      <a:lnTo>
                        <a:pt x="446745" y="292182"/>
                      </a:lnTo>
                      <a:lnTo>
                        <a:pt x="447503" y="292637"/>
                      </a:lnTo>
                      <a:cubicBezTo>
                        <a:pt x="471475" y="306899"/>
                        <a:pt x="493095" y="330036"/>
                        <a:pt x="508723" y="356360"/>
                      </a:cubicBezTo>
                      <a:cubicBezTo>
                        <a:pt x="524350" y="382684"/>
                        <a:pt x="533909" y="412118"/>
                        <a:pt x="533909" y="438821"/>
                      </a:cubicBezTo>
                      <a:cubicBezTo>
                        <a:pt x="533909" y="465827"/>
                        <a:pt x="523592" y="484109"/>
                        <a:pt x="508040" y="492910"/>
                      </a:cubicBezTo>
                      <a:cubicBezTo>
                        <a:pt x="491806" y="501027"/>
                        <a:pt x="469882" y="499737"/>
                        <a:pt x="445606" y="486613"/>
                      </a:cubicBezTo>
                      <a:lnTo>
                        <a:pt x="89136" y="290437"/>
                      </a:lnTo>
                      <a:cubicBezTo>
                        <a:pt x="89136" y="290437"/>
                        <a:pt x="89136" y="290437"/>
                        <a:pt x="89136" y="290437"/>
                      </a:cubicBezTo>
                      <a:cubicBezTo>
                        <a:pt x="64482" y="276554"/>
                        <a:pt x="42179" y="253038"/>
                        <a:pt x="26020" y="226183"/>
                      </a:cubicBezTo>
                      <a:cubicBezTo>
                        <a:pt x="9862" y="199328"/>
                        <a:pt x="0" y="169211"/>
                        <a:pt x="0" y="142129"/>
                      </a:cubicBezTo>
                      <a:cubicBezTo>
                        <a:pt x="0" y="115122"/>
                        <a:pt x="10393" y="96764"/>
                        <a:pt x="25869" y="88040"/>
                      </a:cubicBezTo>
                      <a:cubicBezTo>
                        <a:pt x="39372" y="80606"/>
                        <a:pt x="57806" y="80530"/>
                        <a:pt x="77833" y="88799"/>
                      </a:cubicBezTo>
                      <a:lnTo>
                        <a:pt x="79957" y="89633"/>
                      </a:lnTo>
                      <a:lnTo>
                        <a:pt x="80109" y="87357"/>
                      </a:lnTo>
                      <a:cubicBezTo>
                        <a:pt x="82916" y="49048"/>
                        <a:pt x="98164" y="22269"/>
                        <a:pt x="122136" y="9221"/>
                      </a:cubicBezTo>
                      <a:lnTo>
                        <a:pt x="122136" y="9221"/>
                      </a:lnTo>
                      <a:cubicBezTo>
                        <a:pt x="148156" y="-5193"/>
                        <a:pt x="184797" y="-3296"/>
                        <a:pt x="225307" y="19083"/>
                      </a:cubicBezTo>
                      <a:cubicBezTo>
                        <a:pt x="275527" y="46999"/>
                        <a:pt x="320360" y="100102"/>
                        <a:pt x="346911" y="157529"/>
                      </a:cubicBezTo>
                      <a:lnTo>
                        <a:pt x="347215" y="158211"/>
                      </a:lnTo>
                      <a:lnTo>
                        <a:pt x="347898" y="158439"/>
                      </a:lnTo>
                      <a:cubicBezTo>
                        <a:pt x="354118" y="160487"/>
                        <a:pt x="360339" y="163294"/>
                        <a:pt x="367318" y="166784"/>
                      </a:cubicBezTo>
                      <a:cubicBezTo>
                        <a:pt x="388104" y="178239"/>
                        <a:pt x="407069" y="197507"/>
                        <a:pt x="421255" y="219886"/>
                      </a:cubicBezTo>
                      <a:cubicBezTo>
                        <a:pt x="435517" y="242341"/>
                        <a:pt x="444924" y="267755"/>
                        <a:pt x="446669" y="291347"/>
                      </a:cubicBezTo>
                      <a:close/>
                    </a:path>
                  </a:pathLst>
                </a:custGeom>
                <a:noFill/>
                <a:ln w="6079"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Freeform: Shape 320">
                  <a:extLst>
                    <a:ext uri="{FF2B5EF4-FFF2-40B4-BE49-F238E27FC236}">
                      <a16:creationId xmlns:a16="http://schemas.microsoft.com/office/drawing/2014/main" id="{55277C2A-787A-4014-B4C2-BFB15D8A7085}"/>
                    </a:ext>
                  </a:extLst>
                </p:cNvPr>
                <p:cNvSpPr/>
                <p:nvPr/>
              </p:nvSpPr>
              <p:spPr>
                <a:xfrm>
                  <a:off x="9667026" y="5338666"/>
                  <a:ext cx="532694" cy="496843"/>
                </a:xfrm>
                <a:custGeom>
                  <a:avLst/>
                  <a:gdLst>
                    <a:gd name="connsiteX0" fmla="*/ 445531 w 532694"/>
                    <a:gd name="connsiteY0" fmla="*/ 290729 h 496843"/>
                    <a:gd name="connsiteX1" fmla="*/ 445607 w 532694"/>
                    <a:gd name="connsiteY1" fmla="*/ 291866 h 496843"/>
                    <a:gd name="connsiteX2" fmla="*/ 446593 w 532694"/>
                    <a:gd name="connsiteY2" fmla="*/ 292473 h 496843"/>
                    <a:gd name="connsiteX3" fmla="*/ 507585 w 532694"/>
                    <a:gd name="connsiteY3" fmla="*/ 356045 h 496843"/>
                    <a:gd name="connsiteX4" fmla="*/ 532695 w 532694"/>
                    <a:gd name="connsiteY4" fmla="*/ 438202 h 496843"/>
                    <a:gd name="connsiteX5" fmla="*/ 507130 w 532694"/>
                    <a:gd name="connsiteY5" fmla="*/ 491836 h 496843"/>
                    <a:gd name="connsiteX6" fmla="*/ 445227 w 532694"/>
                    <a:gd name="connsiteY6" fmla="*/ 485539 h 496843"/>
                    <a:gd name="connsiteX7" fmla="*/ 445227 w 532694"/>
                    <a:gd name="connsiteY7" fmla="*/ 485539 h 496843"/>
                    <a:gd name="connsiteX8" fmla="*/ 88833 w 532694"/>
                    <a:gd name="connsiteY8" fmla="*/ 289363 h 496843"/>
                    <a:gd name="connsiteX9" fmla="*/ 88833 w 532694"/>
                    <a:gd name="connsiteY9" fmla="*/ 289363 h 496843"/>
                    <a:gd name="connsiteX10" fmla="*/ 25945 w 532694"/>
                    <a:gd name="connsiteY10" fmla="*/ 225261 h 496843"/>
                    <a:gd name="connsiteX11" fmla="*/ 0 w 532694"/>
                    <a:gd name="connsiteY11" fmla="*/ 141510 h 496843"/>
                    <a:gd name="connsiteX12" fmla="*/ 25565 w 532694"/>
                    <a:gd name="connsiteY12" fmla="*/ 87877 h 496843"/>
                    <a:gd name="connsiteX13" fmla="*/ 77075 w 532694"/>
                    <a:gd name="connsiteY13" fmla="*/ 88711 h 496843"/>
                    <a:gd name="connsiteX14" fmla="*/ 79881 w 532694"/>
                    <a:gd name="connsiteY14" fmla="*/ 89849 h 496843"/>
                    <a:gd name="connsiteX15" fmla="*/ 80109 w 532694"/>
                    <a:gd name="connsiteY15" fmla="*/ 86815 h 496843"/>
                    <a:gd name="connsiteX16" fmla="*/ 121832 w 532694"/>
                    <a:gd name="connsiteY16" fmla="*/ 9133 h 496843"/>
                    <a:gd name="connsiteX17" fmla="*/ 121832 w 532694"/>
                    <a:gd name="connsiteY17" fmla="*/ 9133 h 496843"/>
                    <a:gd name="connsiteX18" fmla="*/ 121832 w 532694"/>
                    <a:gd name="connsiteY18" fmla="*/ 9133 h 496843"/>
                    <a:gd name="connsiteX19" fmla="*/ 224472 w 532694"/>
                    <a:gd name="connsiteY19" fmla="*/ 18995 h 496843"/>
                    <a:gd name="connsiteX20" fmla="*/ 345850 w 532694"/>
                    <a:gd name="connsiteY20" fmla="*/ 157213 h 496843"/>
                    <a:gd name="connsiteX21" fmla="*/ 346229 w 532694"/>
                    <a:gd name="connsiteY21" fmla="*/ 158048 h 496843"/>
                    <a:gd name="connsiteX22" fmla="*/ 347139 w 532694"/>
                    <a:gd name="connsiteY22" fmla="*/ 158351 h 496843"/>
                    <a:gd name="connsiteX23" fmla="*/ 366484 w 532694"/>
                    <a:gd name="connsiteY23" fmla="*/ 166620 h 496843"/>
                    <a:gd name="connsiteX24" fmla="*/ 420193 w 532694"/>
                    <a:gd name="connsiteY24" fmla="*/ 219571 h 496843"/>
                    <a:gd name="connsiteX25" fmla="*/ 445531 w 532694"/>
                    <a:gd name="connsiteY25" fmla="*/ 290729 h 49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94" h="496843">
                      <a:moveTo>
                        <a:pt x="445531" y="290729"/>
                      </a:moveTo>
                      <a:lnTo>
                        <a:pt x="445607" y="291866"/>
                      </a:lnTo>
                      <a:lnTo>
                        <a:pt x="446593" y="292473"/>
                      </a:lnTo>
                      <a:cubicBezTo>
                        <a:pt x="470489" y="306659"/>
                        <a:pt x="492034" y="329721"/>
                        <a:pt x="507585" y="356045"/>
                      </a:cubicBezTo>
                      <a:cubicBezTo>
                        <a:pt x="523136" y="382368"/>
                        <a:pt x="532695" y="411651"/>
                        <a:pt x="532695" y="438202"/>
                      </a:cubicBezTo>
                      <a:cubicBezTo>
                        <a:pt x="532695" y="465057"/>
                        <a:pt x="522454" y="483112"/>
                        <a:pt x="507130" y="491836"/>
                      </a:cubicBezTo>
                      <a:cubicBezTo>
                        <a:pt x="491123" y="499801"/>
                        <a:pt x="469427" y="498663"/>
                        <a:pt x="445227" y="485539"/>
                      </a:cubicBezTo>
                      <a:cubicBezTo>
                        <a:pt x="445227" y="485539"/>
                        <a:pt x="445227" y="485539"/>
                        <a:pt x="445227" y="485539"/>
                      </a:cubicBezTo>
                      <a:lnTo>
                        <a:pt x="88833" y="289363"/>
                      </a:lnTo>
                      <a:cubicBezTo>
                        <a:pt x="88833" y="289363"/>
                        <a:pt x="88833" y="289363"/>
                        <a:pt x="88833" y="289363"/>
                      </a:cubicBezTo>
                      <a:cubicBezTo>
                        <a:pt x="64254" y="275556"/>
                        <a:pt x="42027" y="252115"/>
                        <a:pt x="25945" y="225261"/>
                      </a:cubicBezTo>
                      <a:cubicBezTo>
                        <a:pt x="9862" y="198406"/>
                        <a:pt x="0" y="168441"/>
                        <a:pt x="0" y="141510"/>
                      </a:cubicBezTo>
                      <a:cubicBezTo>
                        <a:pt x="0" y="114655"/>
                        <a:pt x="10317" y="96525"/>
                        <a:pt x="25565" y="87877"/>
                      </a:cubicBezTo>
                      <a:cubicBezTo>
                        <a:pt x="38841" y="80594"/>
                        <a:pt x="57123" y="80442"/>
                        <a:pt x="77075" y="88711"/>
                      </a:cubicBezTo>
                      <a:lnTo>
                        <a:pt x="79881" y="89849"/>
                      </a:lnTo>
                      <a:lnTo>
                        <a:pt x="80109" y="86815"/>
                      </a:lnTo>
                      <a:cubicBezTo>
                        <a:pt x="82916" y="48657"/>
                        <a:pt x="98088" y="22029"/>
                        <a:pt x="121832" y="9133"/>
                      </a:cubicBezTo>
                      <a:lnTo>
                        <a:pt x="121832" y="9133"/>
                      </a:lnTo>
                      <a:lnTo>
                        <a:pt x="121832" y="9133"/>
                      </a:lnTo>
                      <a:cubicBezTo>
                        <a:pt x="147625" y="-5129"/>
                        <a:pt x="184114" y="-3308"/>
                        <a:pt x="224472" y="18995"/>
                      </a:cubicBezTo>
                      <a:cubicBezTo>
                        <a:pt x="274616" y="46836"/>
                        <a:pt x="319298" y="99863"/>
                        <a:pt x="345850" y="157213"/>
                      </a:cubicBezTo>
                      <a:lnTo>
                        <a:pt x="346229" y="158048"/>
                      </a:lnTo>
                      <a:lnTo>
                        <a:pt x="347139" y="158351"/>
                      </a:lnTo>
                      <a:cubicBezTo>
                        <a:pt x="353284" y="160399"/>
                        <a:pt x="359504" y="163131"/>
                        <a:pt x="366484" y="166620"/>
                      </a:cubicBezTo>
                      <a:cubicBezTo>
                        <a:pt x="387194" y="177999"/>
                        <a:pt x="406083" y="197192"/>
                        <a:pt x="420193" y="219571"/>
                      </a:cubicBezTo>
                      <a:cubicBezTo>
                        <a:pt x="434455" y="241950"/>
                        <a:pt x="443786" y="267211"/>
                        <a:pt x="445531" y="290729"/>
                      </a:cubicBezTo>
                      <a:close/>
                    </a:path>
                  </a:pathLst>
                </a:custGeom>
                <a:noFill/>
                <a:ln w="8104"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Freeform: Shape 321">
                  <a:extLst>
                    <a:ext uri="{FF2B5EF4-FFF2-40B4-BE49-F238E27FC236}">
                      <a16:creationId xmlns:a16="http://schemas.microsoft.com/office/drawing/2014/main" id="{FC2BCF6A-D4E4-436A-8615-3542C0933832}"/>
                    </a:ext>
                  </a:extLst>
                </p:cNvPr>
                <p:cNvSpPr/>
                <p:nvPr/>
              </p:nvSpPr>
              <p:spPr>
                <a:xfrm>
                  <a:off x="9648136" y="5352528"/>
                  <a:ext cx="531556" cy="495670"/>
                </a:xfrm>
                <a:custGeom>
                  <a:avLst/>
                  <a:gdLst>
                    <a:gd name="connsiteX0" fmla="*/ 444393 w 531556"/>
                    <a:gd name="connsiteY0" fmla="*/ 290142 h 495670"/>
                    <a:gd name="connsiteX1" fmla="*/ 444469 w 531556"/>
                    <a:gd name="connsiteY1" fmla="*/ 291584 h 495670"/>
                    <a:gd name="connsiteX2" fmla="*/ 445683 w 531556"/>
                    <a:gd name="connsiteY2" fmla="*/ 292342 h 495670"/>
                    <a:gd name="connsiteX3" fmla="*/ 506523 w 531556"/>
                    <a:gd name="connsiteY3" fmla="*/ 355686 h 495670"/>
                    <a:gd name="connsiteX4" fmla="*/ 531557 w 531556"/>
                    <a:gd name="connsiteY4" fmla="*/ 437616 h 495670"/>
                    <a:gd name="connsiteX5" fmla="*/ 506295 w 531556"/>
                    <a:gd name="connsiteY5" fmla="*/ 490718 h 495670"/>
                    <a:gd name="connsiteX6" fmla="*/ 444924 w 531556"/>
                    <a:gd name="connsiteY6" fmla="*/ 484422 h 495670"/>
                    <a:gd name="connsiteX7" fmla="*/ 444924 w 531556"/>
                    <a:gd name="connsiteY7" fmla="*/ 484422 h 495670"/>
                    <a:gd name="connsiteX8" fmla="*/ 88530 w 531556"/>
                    <a:gd name="connsiteY8" fmla="*/ 288322 h 495670"/>
                    <a:gd name="connsiteX9" fmla="*/ 88530 w 531556"/>
                    <a:gd name="connsiteY9" fmla="*/ 288322 h 495670"/>
                    <a:gd name="connsiteX10" fmla="*/ 25869 w 531556"/>
                    <a:gd name="connsiteY10" fmla="*/ 224446 h 495670"/>
                    <a:gd name="connsiteX11" fmla="*/ 0 w 531556"/>
                    <a:gd name="connsiteY11" fmla="*/ 141000 h 495670"/>
                    <a:gd name="connsiteX12" fmla="*/ 25337 w 531556"/>
                    <a:gd name="connsiteY12" fmla="*/ 87821 h 495670"/>
                    <a:gd name="connsiteX13" fmla="*/ 76392 w 531556"/>
                    <a:gd name="connsiteY13" fmla="*/ 88656 h 495670"/>
                    <a:gd name="connsiteX14" fmla="*/ 79881 w 531556"/>
                    <a:gd name="connsiteY14" fmla="*/ 90097 h 495670"/>
                    <a:gd name="connsiteX15" fmla="*/ 80185 w 531556"/>
                    <a:gd name="connsiteY15" fmla="*/ 86304 h 495670"/>
                    <a:gd name="connsiteX16" fmla="*/ 121605 w 531556"/>
                    <a:gd name="connsiteY16" fmla="*/ 9078 h 495670"/>
                    <a:gd name="connsiteX17" fmla="*/ 121605 w 531556"/>
                    <a:gd name="connsiteY17" fmla="*/ 9078 h 495670"/>
                    <a:gd name="connsiteX18" fmla="*/ 121605 w 531556"/>
                    <a:gd name="connsiteY18" fmla="*/ 9078 h 495670"/>
                    <a:gd name="connsiteX19" fmla="*/ 223714 w 531556"/>
                    <a:gd name="connsiteY19" fmla="*/ 18940 h 495670"/>
                    <a:gd name="connsiteX20" fmla="*/ 344863 w 531556"/>
                    <a:gd name="connsiteY20" fmla="*/ 156930 h 495670"/>
                    <a:gd name="connsiteX21" fmla="*/ 345394 w 531556"/>
                    <a:gd name="connsiteY21" fmla="*/ 157993 h 495670"/>
                    <a:gd name="connsiteX22" fmla="*/ 346532 w 531556"/>
                    <a:gd name="connsiteY22" fmla="*/ 158372 h 495670"/>
                    <a:gd name="connsiteX23" fmla="*/ 365801 w 531556"/>
                    <a:gd name="connsiteY23" fmla="*/ 166641 h 495670"/>
                    <a:gd name="connsiteX24" fmla="*/ 419359 w 531556"/>
                    <a:gd name="connsiteY24" fmla="*/ 219364 h 495670"/>
                    <a:gd name="connsiteX25" fmla="*/ 444393 w 531556"/>
                    <a:gd name="connsiteY25" fmla="*/ 290142 h 49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1556" h="495670">
                      <a:moveTo>
                        <a:pt x="444393" y="290142"/>
                      </a:moveTo>
                      <a:lnTo>
                        <a:pt x="444469" y="291584"/>
                      </a:lnTo>
                      <a:lnTo>
                        <a:pt x="445683" y="292342"/>
                      </a:lnTo>
                      <a:cubicBezTo>
                        <a:pt x="469503" y="306452"/>
                        <a:pt x="490971" y="329514"/>
                        <a:pt x="506523" y="355686"/>
                      </a:cubicBezTo>
                      <a:cubicBezTo>
                        <a:pt x="522074" y="381934"/>
                        <a:pt x="531557" y="411140"/>
                        <a:pt x="531557" y="437616"/>
                      </a:cubicBezTo>
                      <a:cubicBezTo>
                        <a:pt x="531557" y="464318"/>
                        <a:pt x="521316" y="482222"/>
                        <a:pt x="506295" y="490718"/>
                      </a:cubicBezTo>
                      <a:cubicBezTo>
                        <a:pt x="490516" y="498608"/>
                        <a:pt x="468972" y="497470"/>
                        <a:pt x="444924" y="484422"/>
                      </a:cubicBezTo>
                      <a:cubicBezTo>
                        <a:pt x="444924" y="484422"/>
                        <a:pt x="444924" y="484422"/>
                        <a:pt x="444924" y="484422"/>
                      </a:cubicBezTo>
                      <a:lnTo>
                        <a:pt x="88530" y="288322"/>
                      </a:lnTo>
                      <a:cubicBezTo>
                        <a:pt x="88530" y="288322"/>
                        <a:pt x="88530" y="288322"/>
                        <a:pt x="88530" y="288322"/>
                      </a:cubicBezTo>
                      <a:cubicBezTo>
                        <a:pt x="64102" y="274515"/>
                        <a:pt x="41875" y="251226"/>
                        <a:pt x="25869" y="224446"/>
                      </a:cubicBezTo>
                      <a:cubicBezTo>
                        <a:pt x="9786" y="197668"/>
                        <a:pt x="0" y="167779"/>
                        <a:pt x="0" y="141000"/>
                      </a:cubicBezTo>
                      <a:cubicBezTo>
                        <a:pt x="0" y="114297"/>
                        <a:pt x="10241" y="96394"/>
                        <a:pt x="25337" y="87821"/>
                      </a:cubicBezTo>
                      <a:cubicBezTo>
                        <a:pt x="38462" y="80614"/>
                        <a:pt x="56516" y="80463"/>
                        <a:pt x="76392" y="88656"/>
                      </a:cubicBezTo>
                      <a:lnTo>
                        <a:pt x="79881" y="90097"/>
                      </a:lnTo>
                      <a:lnTo>
                        <a:pt x="80185" y="86304"/>
                      </a:lnTo>
                      <a:cubicBezTo>
                        <a:pt x="82916" y="48222"/>
                        <a:pt x="98088" y="21822"/>
                        <a:pt x="121605" y="9078"/>
                      </a:cubicBezTo>
                      <a:lnTo>
                        <a:pt x="121605" y="9078"/>
                      </a:lnTo>
                      <a:lnTo>
                        <a:pt x="121605" y="9078"/>
                      </a:lnTo>
                      <a:cubicBezTo>
                        <a:pt x="147246" y="-5108"/>
                        <a:pt x="183431" y="-3288"/>
                        <a:pt x="223714" y="18940"/>
                      </a:cubicBezTo>
                      <a:cubicBezTo>
                        <a:pt x="273706" y="46705"/>
                        <a:pt x="318388" y="99656"/>
                        <a:pt x="344863" y="156930"/>
                      </a:cubicBezTo>
                      <a:lnTo>
                        <a:pt x="345394" y="157993"/>
                      </a:lnTo>
                      <a:lnTo>
                        <a:pt x="346532" y="158372"/>
                      </a:lnTo>
                      <a:cubicBezTo>
                        <a:pt x="352677" y="160420"/>
                        <a:pt x="358822" y="163151"/>
                        <a:pt x="365801" y="166641"/>
                      </a:cubicBezTo>
                      <a:cubicBezTo>
                        <a:pt x="386359" y="177944"/>
                        <a:pt x="405249" y="197137"/>
                        <a:pt x="419359" y="219364"/>
                      </a:cubicBezTo>
                      <a:cubicBezTo>
                        <a:pt x="433393" y="241515"/>
                        <a:pt x="442724" y="266777"/>
                        <a:pt x="444393" y="290142"/>
                      </a:cubicBezTo>
                      <a:close/>
                    </a:path>
                  </a:pathLst>
                </a:custGeom>
                <a:noFill/>
                <a:ln w="10130"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Freeform: Shape 322">
                  <a:extLst>
                    <a:ext uri="{FF2B5EF4-FFF2-40B4-BE49-F238E27FC236}">
                      <a16:creationId xmlns:a16="http://schemas.microsoft.com/office/drawing/2014/main" id="{346AF1FD-78FB-46BE-AA1E-4E0D54951E08}"/>
                    </a:ext>
                  </a:extLst>
                </p:cNvPr>
                <p:cNvSpPr/>
                <p:nvPr/>
              </p:nvSpPr>
              <p:spPr>
                <a:xfrm>
                  <a:off x="9629247" y="5366423"/>
                  <a:ext cx="530494" cy="494509"/>
                </a:xfrm>
                <a:custGeom>
                  <a:avLst/>
                  <a:gdLst>
                    <a:gd name="connsiteX0" fmla="*/ 443255 w 530494"/>
                    <a:gd name="connsiteY0" fmla="*/ 289524 h 494509"/>
                    <a:gd name="connsiteX1" fmla="*/ 443406 w 530494"/>
                    <a:gd name="connsiteY1" fmla="*/ 291268 h 494509"/>
                    <a:gd name="connsiteX2" fmla="*/ 444924 w 530494"/>
                    <a:gd name="connsiteY2" fmla="*/ 292179 h 494509"/>
                    <a:gd name="connsiteX3" fmla="*/ 505536 w 530494"/>
                    <a:gd name="connsiteY3" fmla="*/ 355371 h 494509"/>
                    <a:gd name="connsiteX4" fmla="*/ 530495 w 530494"/>
                    <a:gd name="connsiteY4" fmla="*/ 436997 h 494509"/>
                    <a:gd name="connsiteX5" fmla="*/ 505536 w 530494"/>
                    <a:gd name="connsiteY5" fmla="*/ 489644 h 494509"/>
                    <a:gd name="connsiteX6" fmla="*/ 444696 w 530494"/>
                    <a:gd name="connsiteY6" fmla="*/ 483348 h 494509"/>
                    <a:gd name="connsiteX7" fmla="*/ 444696 w 530494"/>
                    <a:gd name="connsiteY7" fmla="*/ 483348 h 494509"/>
                    <a:gd name="connsiteX8" fmla="*/ 88302 w 530494"/>
                    <a:gd name="connsiteY8" fmla="*/ 287248 h 494509"/>
                    <a:gd name="connsiteX9" fmla="*/ 88302 w 530494"/>
                    <a:gd name="connsiteY9" fmla="*/ 287248 h 494509"/>
                    <a:gd name="connsiteX10" fmla="*/ 25793 w 530494"/>
                    <a:gd name="connsiteY10" fmla="*/ 223600 h 494509"/>
                    <a:gd name="connsiteX11" fmla="*/ 0 w 530494"/>
                    <a:gd name="connsiteY11" fmla="*/ 140381 h 494509"/>
                    <a:gd name="connsiteX12" fmla="*/ 25034 w 530494"/>
                    <a:gd name="connsiteY12" fmla="*/ 87734 h 494509"/>
                    <a:gd name="connsiteX13" fmla="*/ 75633 w 530494"/>
                    <a:gd name="connsiteY13" fmla="*/ 88568 h 494509"/>
                    <a:gd name="connsiteX14" fmla="*/ 79881 w 530494"/>
                    <a:gd name="connsiteY14" fmla="*/ 90313 h 494509"/>
                    <a:gd name="connsiteX15" fmla="*/ 80185 w 530494"/>
                    <a:gd name="connsiteY15" fmla="*/ 85761 h 494509"/>
                    <a:gd name="connsiteX16" fmla="*/ 121377 w 530494"/>
                    <a:gd name="connsiteY16" fmla="*/ 8990 h 494509"/>
                    <a:gd name="connsiteX17" fmla="*/ 121377 w 530494"/>
                    <a:gd name="connsiteY17" fmla="*/ 8990 h 494509"/>
                    <a:gd name="connsiteX18" fmla="*/ 121377 w 530494"/>
                    <a:gd name="connsiteY18" fmla="*/ 8990 h 494509"/>
                    <a:gd name="connsiteX19" fmla="*/ 222955 w 530494"/>
                    <a:gd name="connsiteY19" fmla="*/ 18852 h 494509"/>
                    <a:gd name="connsiteX20" fmla="*/ 343877 w 530494"/>
                    <a:gd name="connsiteY20" fmla="*/ 156539 h 494509"/>
                    <a:gd name="connsiteX21" fmla="*/ 344484 w 530494"/>
                    <a:gd name="connsiteY21" fmla="*/ 157829 h 494509"/>
                    <a:gd name="connsiteX22" fmla="*/ 345850 w 530494"/>
                    <a:gd name="connsiteY22" fmla="*/ 158284 h 494509"/>
                    <a:gd name="connsiteX23" fmla="*/ 365042 w 530494"/>
                    <a:gd name="connsiteY23" fmla="*/ 166477 h 494509"/>
                    <a:gd name="connsiteX24" fmla="*/ 418372 w 530494"/>
                    <a:gd name="connsiteY24" fmla="*/ 219049 h 494509"/>
                    <a:gd name="connsiteX25" fmla="*/ 443255 w 530494"/>
                    <a:gd name="connsiteY25" fmla="*/ 289524 h 4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0494" h="494509">
                      <a:moveTo>
                        <a:pt x="443255" y="289524"/>
                      </a:moveTo>
                      <a:lnTo>
                        <a:pt x="443406" y="291268"/>
                      </a:lnTo>
                      <a:lnTo>
                        <a:pt x="444924" y="292179"/>
                      </a:lnTo>
                      <a:cubicBezTo>
                        <a:pt x="468592" y="306289"/>
                        <a:pt x="490061" y="329199"/>
                        <a:pt x="505536" y="355371"/>
                      </a:cubicBezTo>
                      <a:cubicBezTo>
                        <a:pt x="521012" y="381543"/>
                        <a:pt x="530495" y="410673"/>
                        <a:pt x="530495" y="436997"/>
                      </a:cubicBezTo>
                      <a:cubicBezTo>
                        <a:pt x="530495" y="463548"/>
                        <a:pt x="520329" y="481224"/>
                        <a:pt x="505536" y="489644"/>
                      </a:cubicBezTo>
                      <a:cubicBezTo>
                        <a:pt x="489909" y="497382"/>
                        <a:pt x="468668" y="496320"/>
                        <a:pt x="444696" y="483348"/>
                      </a:cubicBezTo>
                      <a:lnTo>
                        <a:pt x="444696" y="483348"/>
                      </a:lnTo>
                      <a:lnTo>
                        <a:pt x="88302" y="287248"/>
                      </a:lnTo>
                      <a:cubicBezTo>
                        <a:pt x="88302" y="287248"/>
                        <a:pt x="88302" y="287248"/>
                        <a:pt x="88302" y="287248"/>
                      </a:cubicBezTo>
                      <a:cubicBezTo>
                        <a:pt x="63951" y="273517"/>
                        <a:pt x="41799" y="250228"/>
                        <a:pt x="25793" y="223600"/>
                      </a:cubicBezTo>
                      <a:cubicBezTo>
                        <a:pt x="9786" y="196897"/>
                        <a:pt x="0" y="167084"/>
                        <a:pt x="0" y="140381"/>
                      </a:cubicBezTo>
                      <a:cubicBezTo>
                        <a:pt x="0" y="113830"/>
                        <a:pt x="10165" y="96154"/>
                        <a:pt x="25034" y="87734"/>
                      </a:cubicBezTo>
                      <a:cubicBezTo>
                        <a:pt x="37930" y="80603"/>
                        <a:pt x="55833" y="80451"/>
                        <a:pt x="75633" y="88568"/>
                      </a:cubicBezTo>
                      <a:lnTo>
                        <a:pt x="79881" y="90313"/>
                      </a:lnTo>
                      <a:lnTo>
                        <a:pt x="80185" y="85761"/>
                      </a:lnTo>
                      <a:cubicBezTo>
                        <a:pt x="82916" y="47831"/>
                        <a:pt x="98012" y="21659"/>
                        <a:pt x="121377" y="8990"/>
                      </a:cubicBezTo>
                      <a:lnTo>
                        <a:pt x="121377" y="8990"/>
                      </a:lnTo>
                      <a:lnTo>
                        <a:pt x="121377" y="8990"/>
                      </a:lnTo>
                      <a:cubicBezTo>
                        <a:pt x="146791" y="-5044"/>
                        <a:pt x="182749" y="-3299"/>
                        <a:pt x="222955" y="18852"/>
                      </a:cubicBezTo>
                      <a:cubicBezTo>
                        <a:pt x="272871" y="46541"/>
                        <a:pt x="317402" y="99416"/>
                        <a:pt x="343877" y="156539"/>
                      </a:cubicBezTo>
                      <a:lnTo>
                        <a:pt x="344484" y="157829"/>
                      </a:lnTo>
                      <a:lnTo>
                        <a:pt x="345850" y="158284"/>
                      </a:lnTo>
                      <a:cubicBezTo>
                        <a:pt x="351918" y="160332"/>
                        <a:pt x="358139" y="163063"/>
                        <a:pt x="365042" y="166477"/>
                      </a:cubicBezTo>
                      <a:cubicBezTo>
                        <a:pt x="385525" y="177780"/>
                        <a:pt x="404262" y="196822"/>
                        <a:pt x="418372" y="219049"/>
                      </a:cubicBezTo>
                      <a:cubicBezTo>
                        <a:pt x="432331" y="241124"/>
                        <a:pt x="441586" y="266234"/>
                        <a:pt x="443255" y="289524"/>
                      </a:cubicBezTo>
                      <a:close/>
                    </a:path>
                  </a:pathLst>
                </a:custGeom>
                <a:noFill/>
                <a:ln w="12157" cap="flat">
                  <a:solidFill>
                    <a:srgbClr val="FFFFF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Freeform: Shape 323">
                  <a:extLst>
                    <a:ext uri="{FF2B5EF4-FFF2-40B4-BE49-F238E27FC236}">
                      <a16:creationId xmlns:a16="http://schemas.microsoft.com/office/drawing/2014/main" id="{BADE5734-9A14-4A3D-B49F-8023EE231F3D}"/>
                    </a:ext>
                  </a:extLst>
                </p:cNvPr>
                <p:cNvSpPr/>
                <p:nvPr/>
              </p:nvSpPr>
              <p:spPr>
                <a:xfrm>
                  <a:off x="9616199" y="5386141"/>
                  <a:ext cx="517446" cy="481318"/>
                </a:xfrm>
                <a:custGeom>
                  <a:avLst/>
                  <a:gdLst>
                    <a:gd name="connsiteX0" fmla="*/ 430282 w 517446"/>
                    <a:gd name="connsiteY0" fmla="*/ 283460 h 481318"/>
                    <a:gd name="connsiteX1" fmla="*/ 430662 w 517446"/>
                    <a:gd name="connsiteY1" fmla="*/ 288618 h 481318"/>
                    <a:gd name="connsiteX2" fmla="*/ 435062 w 517446"/>
                    <a:gd name="connsiteY2" fmla="*/ 291273 h 481318"/>
                    <a:gd name="connsiteX3" fmla="*/ 493399 w 517446"/>
                    <a:gd name="connsiteY3" fmla="*/ 352114 h 481318"/>
                    <a:gd name="connsiteX4" fmla="*/ 517447 w 517446"/>
                    <a:gd name="connsiteY4" fmla="*/ 430402 h 481318"/>
                    <a:gd name="connsiteX5" fmla="*/ 495978 w 517446"/>
                    <a:gd name="connsiteY5" fmla="*/ 477208 h 481318"/>
                    <a:gd name="connsiteX6" fmla="*/ 441358 w 517446"/>
                    <a:gd name="connsiteY6" fmla="*/ 470912 h 481318"/>
                    <a:gd name="connsiteX7" fmla="*/ 441358 w 517446"/>
                    <a:gd name="connsiteY7" fmla="*/ 470912 h 481318"/>
                    <a:gd name="connsiteX8" fmla="*/ 84964 w 517446"/>
                    <a:gd name="connsiteY8" fmla="*/ 274811 h 481318"/>
                    <a:gd name="connsiteX9" fmla="*/ 24882 w 517446"/>
                    <a:gd name="connsiteY9" fmla="*/ 213516 h 481318"/>
                    <a:gd name="connsiteX10" fmla="*/ 0 w 517446"/>
                    <a:gd name="connsiteY10" fmla="*/ 133710 h 481318"/>
                    <a:gd name="connsiteX11" fmla="*/ 21620 w 517446"/>
                    <a:gd name="connsiteY11" fmla="*/ 86828 h 481318"/>
                    <a:gd name="connsiteX12" fmla="*/ 66454 w 517446"/>
                    <a:gd name="connsiteY12" fmla="*/ 88042 h 481318"/>
                    <a:gd name="connsiteX13" fmla="*/ 79123 w 517446"/>
                    <a:gd name="connsiteY13" fmla="*/ 93277 h 481318"/>
                    <a:gd name="connsiteX14" fmla="*/ 80109 w 517446"/>
                    <a:gd name="connsiteY14" fmla="*/ 79622 h 481318"/>
                    <a:gd name="connsiteX15" fmla="*/ 117888 w 517446"/>
                    <a:gd name="connsiteY15" fmla="*/ 8161 h 481318"/>
                    <a:gd name="connsiteX16" fmla="*/ 117888 w 517446"/>
                    <a:gd name="connsiteY16" fmla="*/ 8161 h 481318"/>
                    <a:gd name="connsiteX17" fmla="*/ 117888 w 517446"/>
                    <a:gd name="connsiteY17" fmla="*/ 8161 h 481318"/>
                    <a:gd name="connsiteX18" fmla="*/ 213093 w 517446"/>
                    <a:gd name="connsiteY18" fmla="*/ 18023 h 481318"/>
                    <a:gd name="connsiteX19" fmla="*/ 331208 w 517446"/>
                    <a:gd name="connsiteY19" fmla="*/ 152751 h 481318"/>
                    <a:gd name="connsiteX20" fmla="*/ 333029 w 517446"/>
                    <a:gd name="connsiteY20" fmla="*/ 156620 h 481318"/>
                    <a:gd name="connsiteX21" fmla="*/ 337050 w 517446"/>
                    <a:gd name="connsiteY21" fmla="*/ 157986 h 481318"/>
                    <a:gd name="connsiteX22" fmla="*/ 355256 w 517446"/>
                    <a:gd name="connsiteY22" fmla="*/ 165799 h 481318"/>
                    <a:gd name="connsiteX23" fmla="*/ 406083 w 517446"/>
                    <a:gd name="connsiteY23" fmla="*/ 216019 h 481318"/>
                    <a:gd name="connsiteX24" fmla="*/ 430282 w 517446"/>
                    <a:gd name="connsiteY24" fmla="*/ 283460 h 48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446" h="481318">
                      <a:moveTo>
                        <a:pt x="430282" y="283460"/>
                      </a:moveTo>
                      <a:lnTo>
                        <a:pt x="430662" y="288618"/>
                      </a:lnTo>
                      <a:lnTo>
                        <a:pt x="435062" y="291273"/>
                      </a:lnTo>
                      <a:cubicBezTo>
                        <a:pt x="457669" y="304701"/>
                        <a:pt x="478302" y="326776"/>
                        <a:pt x="493399" y="352114"/>
                      </a:cubicBezTo>
                      <a:cubicBezTo>
                        <a:pt x="508495" y="377527"/>
                        <a:pt x="517447" y="405520"/>
                        <a:pt x="517447" y="430402"/>
                      </a:cubicBezTo>
                      <a:cubicBezTo>
                        <a:pt x="517447" y="455133"/>
                        <a:pt x="508116" y="470229"/>
                        <a:pt x="495978" y="477208"/>
                      </a:cubicBezTo>
                      <a:cubicBezTo>
                        <a:pt x="482930" y="483657"/>
                        <a:pt x="464041" y="483201"/>
                        <a:pt x="441358" y="470912"/>
                      </a:cubicBezTo>
                      <a:cubicBezTo>
                        <a:pt x="441358" y="470912"/>
                        <a:pt x="441358" y="470912"/>
                        <a:pt x="441358" y="470912"/>
                      </a:cubicBezTo>
                      <a:lnTo>
                        <a:pt x="84964" y="274811"/>
                      </a:lnTo>
                      <a:cubicBezTo>
                        <a:pt x="61827" y="261764"/>
                        <a:pt x="40510" y="239461"/>
                        <a:pt x="24882" y="213516"/>
                      </a:cubicBezTo>
                      <a:cubicBezTo>
                        <a:pt x="9255" y="187571"/>
                        <a:pt x="0" y="158896"/>
                        <a:pt x="0" y="133710"/>
                      </a:cubicBezTo>
                      <a:cubicBezTo>
                        <a:pt x="0" y="108828"/>
                        <a:pt x="9407" y="93732"/>
                        <a:pt x="21620" y="86828"/>
                      </a:cubicBezTo>
                      <a:cubicBezTo>
                        <a:pt x="32241" y="80987"/>
                        <a:pt x="47944" y="80380"/>
                        <a:pt x="66454" y="88042"/>
                      </a:cubicBezTo>
                      <a:lnTo>
                        <a:pt x="79123" y="93277"/>
                      </a:lnTo>
                      <a:lnTo>
                        <a:pt x="80109" y="79622"/>
                      </a:lnTo>
                      <a:cubicBezTo>
                        <a:pt x="82764" y="43133"/>
                        <a:pt x="97102" y="19388"/>
                        <a:pt x="117888" y="8161"/>
                      </a:cubicBezTo>
                      <a:lnTo>
                        <a:pt x="117888" y="8161"/>
                      </a:lnTo>
                      <a:lnTo>
                        <a:pt x="117888" y="8161"/>
                      </a:lnTo>
                      <a:cubicBezTo>
                        <a:pt x="140570" y="-4356"/>
                        <a:pt x="174100" y="-3522"/>
                        <a:pt x="213093" y="18023"/>
                      </a:cubicBezTo>
                      <a:cubicBezTo>
                        <a:pt x="261492" y="44953"/>
                        <a:pt x="305188" y="96538"/>
                        <a:pt x="331208" y="152751"/>
                      </a:cubicBezTo>
                      <a:lnTo>
                        <a:pt x="333029" y="156620"/>
                      </a:lnTo>
                      <a:lnTo>
                        <a:pt x="337050" y="157986"/>
                      </a:lnTo>
                      <a:cubicBezTo>
                        <a:pt x="342739" y="159882"/>
                        <a:pt x="348505" y="162462"/>
                        <a:pt x="355256" y="165799"/>
                      </a:cubicBezTo>
                      <a:cubicBezTo>
                        <a:pt x="374525" y="176420"/>
                        <a:pt x="392504" y="194551"/>
                        <a:pt x="406083" y="216019"/>
                      </a:cubicBezTo>
                      <a:cubicBezTo>
                        <a:pt x="419890" y="237412"/>
                        <a:pt x="428690" y="261536"/>
                        <a:pt x="430282" y="283460"/>
                      </a:cubicBezTo>
                      <a:close/>
                    </a:path>
                  </a:pathLst>
                </a:custGeom>
                <a:solidFill>
                  <a:srgbClr val="F4F5F6">
                    <a:alpha val="70000"/>
                  </a:srgbClr>
                </a:solidFill>
                <a:ln w="36470" cap="flat">
                  <a:solidFill>
                    <a:srgbClr val="747479"/>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0" name="TextBox 159">
                <a:extLst>
                  <a:ext uri="{FF2B5EF4-FFF2-40B4-BE49-F238E27FC236}">
                    <a16:creationId xmlns:a16="http://schemas.microsoft.com/office/drawing/2014/main" id="{7E064C33-FABC-454A-A532-18C45FC9E79C}"/>
                  </a:ext>
                </a:extLst>
              </p:cNvPr>
              <p:cNvSpPr txBox="1"/>
              <p:nvPr/>
            </p:nvSpPr>
            <p:spPr>
              <a:xfrm>
                <a:off x="7847892" y="5032619"/>
                <a:ext cx="196350" cy="800592"/>
              </a:xfrm>
              <a:prstGeom prst="rect">
                <a:avLst/>
              </a:prstGeom>
              <a:noFill/>
            </p:spPr>
            <p:txBody>
              <a:bodyPr vert="vert" wrap="non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Multicloud</a:t>
                </a:r>
              </a:p>
            </p:txBody>
          </p:sp>
        </p:grpSp>
        <p:grpSp>
          <p:nvGrpSpPr>
            <p:cNvPr id="56" name="Group 55">
              <a:extLst>
                <a:ext uri="{FF2B5EF4-FFF2-40B4-BE49-F238E27FC236}">
                  <a16:creationId xmlns:a16="http://schemas.microsoft.com/office/drawing/2014/main" id="{6B018009-738D-418C-A207-3B2602CDD275}"/>
                </a:ext>
              </a:extLst>
            </p:cNvPr>
            <p:cNvGrpSpPr/>
            <p:nvPr/>
          </p:nvGrpSpPr>
          <p:grpSpPr>
            <a:xfrm>
              <a:off x="4316282" y="2762644"/>
              <a:ext cx="3806099" cy="2955741"/>
              <a:chOff x="5417627" y="3660045"/>
              <a:chExt cx="1356744" cy="1053620"/>
            </a:xfrm>
          </p:grpSpPr>
          <p:grpSp>
            <p:nvGrpSpPr>
              <p:cNvPr id="111" name="Graphic 3">
                <a:extLst>
                  <a:ext uri="{FF2B5EF4-FFF2-40B4-BE49-F238E27FC236}">
                    <a16:creationId xmlns:a16="http://schemas.microsoft.com/office/drawing/2014/main" id="{D3EC8E2F-C12D-418A-8742-FB49ED85632E}"/>
                  </a:ext>
                </a:extLst>
              </p:cNvPr>
              <p:cNvGrpSpPr/>
              <p:nvPr/>
            </p:nvGrpSpPr>
            <p:grpSpPr>
              <a:xfrm>
                <a:off x="5417627" y="3785367"/>
                <a:ext cx="1356744" cy="928298"/>
                <a:chOff x="7849208" y="2273956"/>
                <a:chExt cx="1928176" cy="1324985"/>
              </a:xfrm>
            </p:grpSpPr>
            <p:sp>
              <p:nvSpPr>
                <p:cNvPr id="114" name="Freeform: Shape 480">
                  <a:extLst>
                    <a:ext uri="{FF2B5EF4-FFF2-40B4-BE49-F238E27FC236}">
                      <a16:creationId xmlns:a16="http://schemas.microsoft.com/office/drawing/2014/main" id="{37ADFE6D-87A5-46B8-95B2-97EA1BA36A1D}"/>
                    </a:ext>
                  </a:extLst>
                </p:cNvPr>
                <p:cNvSpPr/>
                <p:nvPr/>
              </p:nvSpPr>
              <p:spPr>
                <a:xfrm>
                  <a:off x="7849268" y="2482877"/>
                  <a:ext cx="1928116" cy="1116064"/>
                </a:xfrm>
                <a:custGeom>
                  <a:avLst/>
                  <a:gdLst>
                    <a:gd name="connsiteX0" fmla="*/ 1892102 w 1928116"/>
                    <a:gd name="connsiteY0" fmla="*/ 515285 h 1116064"/>
                    <a:gd name="connsiteX1" fmla="*/ 1892102 w 1928116"/>
                    <a:gd name="connsiteY1" fmla="*/ 613449 h 1116064"/>
                    <a:gd name="connsiteX2" fmla="*/ 1063246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0 w 1928116"/>
                    <a:gd name="connsiteY6" fmla="*/ 20369 h 1116064"/>
                    <a:gd name="connsiteX7" fmla="*/ 1036088 w 1928116"/>
                    <a:gd name="connsiteY7" fmla="*/ 20369 h 1116064"/>
                    <a:gd name="connsiteX8" fmla="*/ 1892102 w 1928116"/>
                    <a:gd name="connsiteY8" fmla="*/ 515285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85"/>
                      </a:moveTo>
                      <a:cubicBezTo>
                        <a:pt x="1940122" y="542443"/>
                        <a:pt x="1940122" y="586290"/>
                        <a:pt x="1892102" y="613449"/>
                      </a:cubicBezTo>
                      <a:lnTo>
                        <a:pt x="1063246" y="1095696"/>
                      </a:lnTo>
                      <a:cubicBezTo>
                        <a:pt x="1017275" y="1122854"/>
                        <a:pt x="940049" y="1122854"/>
                        <a:pt x="892029" y="1095696"/>
                      </a:cubicBezTo>
                      <a:lnTo>
                        <a:pt x="36015" y="600856"/>
                      </a:lnTo>
                      <a:cubicBezTo>
                        <a:pt x="-12005" y="573698"/>
                        <a:pt x="-12005" y="529850"/>
                        <a:pt x="36015" y="502692"/>
                      </a:cubicBezTo>
                      <a:lnTo>
                        <a:pt x="864870" y="20369"/>
                      </a:lnTo>
                      <a:cubicBezTo>
                        <a:pt x="910842" y="-6790"/>
                        <a:pt x="988068" y="-6790"/>
                        <a:pt x="1036088" y="20369"/>
                      </a:cubicBezTo>
                      <a:lnTo>
                        <a:pt x="1892102" y="515285"/>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Freeform: Shape 481">
                  <a:extLst>
                    <a:ext uri="{FF2B5EF4-FFF2-40B4-BE49-F238E27FC236}">
                      <a16:creationId xmlns:a16="http://schemas.microsoft.com/office/drawing/2014/main" id="{C80E3ECC-DDF5-4835-89A9-4A262ADCA51C}"/>
                    </a:ext>
                  </a:extLst>
                </p:cNvPr>
                <p:cNvSpPr/>
                <p:nvPr/>
              </p:nvSpPr>
              <p:spPr>
                <a:xfrm>
                  <a:off x="7849248" y="2821558"/>
                  <a:ext cx="1927623" cy="652289"/>
                </a:xfrm>
                <a:custGeom>
                  <a:avLst/>
                  <a:gdLst>
                    <a:gd name="connsiteX0" fmla="*/ 1892121 w 1927623"/>
                    <a:gd name="connsiteY0" fmla="*/ 60537 h 652289"/>
                    <a:gd name="connsiteX1" fmla="*/ 1892121 w 1927623"/>
                    <a:gd name="connsiteY1" fmla="*/ 62661 h 652289"/>
                    <a:gd name="connsiteX2" fmla="*/ 1065314 w 1927623"/>
                    <a:gd name="connsiteY2" fmla="*/ 542860 h 652289"/>
                    <a:gd name="connsiteX3" fmla="*/ 894096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121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121" y="60537"/>
                      </a:moveTo>
                      <a:lnTo>
                        <a:pt x="1892121" y="62661"/>
                      </a:lnTo>
                      <a:lnTo>
                        <a:pt x="1065314" y="542860"/>
                      </a:lnTo>
                      <a:cubicBezTo>
                        <a:pt x="1017294" y="570018"/>
                        <a:pt x="942116" y="570018"/>
                        <a:pt x="894096" y="542860"/>
                      </a:cubicBezTo>
                      <a:lnTo>
                        <a:pt x="38082" y="48020"/>
                      </a:lnTo>
                      <a:lnTo>
                        <a:pt x="38082" y="50144"/>
                      </a:lnTo>
                      <a:cubicBezTo>
                        <a:pt x="15096" y="35503"/>
                        <a:pt x="0" y="18814"/>
                        <a:pt x="0" y="0"/>
                      </a:cubicBezTo>
                      <a:lnTo>
                        <a:pt x="0" y="89061"/>
                      </a:lnTo>
                      <a:cubicBezTo>
                        <a:pt x="0" y="107874"/>
                        <a:pt x="15096" y="124563"/>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624" y="31331"/>
                        <a:pt x="1917231" y="48020"/>
                        <a:pt x="1892121" y="6053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Freeform: Shape 482">
                  <a:extLst>
                    <a:ext uri="{FF2B5EF4-FFF2-40B4-BE49-F238E27FC236}">
                      <a16:creationId xmlns:a16="http://schemas.microsoft.com/office/drawing/2014/main" id="{D70C725A-4724-4741-9A6E-5337B6F22433}"/>
                    </a:ext>
                  </a:extLst>
                </p:cNvPr>
                <p:cNvSpPr/>
                <p:nvPr/>
              </p:nvSpPr>
              <p:spPr>
                <a:xfrm>
                  <a:off x="7849208" y="2273956"/>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6" y="542367"/>
                        <a:pt x="1940106"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2" name="TextBox 111">
                <a:extLst>
                  <a:ext uri="{FF2B5EF4-FFF2-40B4-BE49-F238E27FC236}">
                    <a16:creationId xmlns:a16="http://schemas.microsoft.com/office/drawing/2014/main" id="{35580574-7C9E-44DB-B866-FF68730E7D6C}"/>
                  </a:ext>
                </a:extLst>
              </p:cNvPr>
              <p:cNvSpPr txBox="1"/>
              <p:nvPr/>
            </p:nvSpPr>
            <p:spPr>
              <a:xfrm>
                <a:off x="6035358" y="4089757"/>
                <a:ext cx="131654" cy="272565"/>
              </a:xfrm>
              <a:prstGeom prst="rect">
                <a:avLst/>
              </a:prstGeom>
              <a:noFill/>
            </p:spPr>
            <p:txBody>
              <a:bodyPr vert="vert" wrap="non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50E6FF"/>
                    </a:solidFill>
                    <a:effectLst/>
                    <a:uLnTx/>
                    <a:uFillTx/>
                    <a:latin typeface="Segoe UI Semibold"/>
                    <a:ea typeface="+mn-ea"/>
                    <a:cs typeface="+mn-cs"/>
                  </a:rPr>
                  <a:t>         </a:t>
                </a:r>
              </a:p>
            </p:txBody>
          </p:sp>
          <p:pic>
            <p:nvPicPr>
              <p:cNvPr id="113" name="Graphic 112">
                <a:extLst>
                  <a:ext uri="{FF2B5EF4-FFF2-40B4-BE49-F238E27FC236}">
                    <a16:creationId xmlns:a16="http://schemas.microsoft.com/office/drawing/2014/main" id="{6797244B-E335-4BCC-B8B8-7EC78402F55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a:stretch/>
            </p:blipFill>
            <p:spPr>
              <a:xfrm>
                <a:off x="5451040" y="3660045"/>
                <a:ext cx="1065760" cy="657597"/>
              </a:xfrm>
              <a:prstGeom prst="rect">
                <a:avLst/>
              </a:prstGeom>
              <a:scene3d>
                <a:camera prst="perspectiveContrastingLeftFacing" fov="7200000">
                  <a:rot lat="1200000" lon="3000000" rev="21594000"/>
                </a:camera>
                <a:lightRig rig="threePt" dir="t"/>
              </a:scene3d>
              <a:sp3d z="6350" prstMaterial="matte"/>
            </p:spPr>
          </p:pic>
        </p:grpSp>
        <p:grpSp>
          <p:nvGrpSpPr>
            <p:cNvPr id="57" name="Group 56">
              <a:extLst>
                <a:ext uri="{FF2B5EF4-FFF2-40B4-BE49-F238E27FC236}">
                  <a16:creationId xmlns:a16="http://schemas.microsoft.com/office/drawing/2014/main" id="{325BE6BC-F8BD-4892-833F-8CCFF6147A4C}"/>
                </a:ext>
              </a:extLst>
            </p:cNvPr>
            <p:cNvGrpSpPr/>
            <p:nvPr/>
          </p:nvGrpSpPr>
          <p:grpSpPr>
            <a:xfrm>
              <a:off x="2622854" y="4363365"/>
              <a:ext cx="2620909" cy="2170304"/>
              <a:chOff x="3102057" y="4446352"/>
              <a:chExt cx="1841055" cy="1524528"/>
            </a:xfrm>
          </p:grpSpPr>
          <p:grpSp>
            <p:nvGrpSpPr>
              <p:cNvPr id="58" name="Graphic 3">
                <a:extLst>
                  <a:ext uri="{FF2B5EF4-FFF2-40B4-BE49-F238E27FC236}">
                    <a16:creationId xmlns:a16="http://schemas.microsoft.com/office/drawing/2014/main" id="{BBBCA1E1-EBBB-4878-807D-5F0D13B7C26F}"/>
                  </a:ext>
                </a:extLst>
              </p:cNvPr>
              <p:cNvGrpSpPr/>
              <p:nvPr/>
            </p:nvGrpSpPr>
            <p:grpSpPr>
              <a:xfrm>
                <a:off x="3607560" y="4855133"/>
                <a:ext cx="1335552" cy="785033"/>
                <a:chOff x="7395904" y="5255325"/>
                <a:chExt cx="1197160" cy="703684"/>
              </a:xfrm>
              <a:solidFill>
                <a:srgbClr val="50E6FF"/>
              </a:solidFill>
            </p:grpSpPr>
            <p:sp>
              <p:nvSpPr>
                <p:cNvPr id="87" name="Freeform: Shape 18">
                  <a:extLst>
                    <a:ext uri="{FF2B5EF4-FFF2-40B4-BE49-F238E27FC236}">
                      <a16:creationId xmlns:a16="http://schemas.microsoft.com/office/drawing/2014/main" id="{8554BA61-2F47-4CC7-94E5-A009A8FF752C}"/>
                    </a:ext>
                  </a:extLst>
                </p:cNvPr>
                <p:cNvSpPr/>
                <p:nvPr/>
              </p:nvSpPr>
              <p:spPr>
                <a:xfrm>
                  <a:off x="7395904" y="5673242"/>
                  <a:ext cx="154073" cy="81019"/>
                </a:xfrm>
                <a:custGeom>
                  <a:avLst/>
                  <a:gdLst>
                    <a:gd name="connsiteX0" fmla="*/ 16841 w 154073"/>
                    <a:gd name="connsiteY0" fmla="*/ 0 h 81019"/>
                    <a:gd name="connsiteX1" fmla="*/ 118874 w 154073"/>
                    <a:gd name="connsiteY1" fmla="*/ 52875 h 81019"/>
                    <a:gd name="connsiteX2" fmla="*/ 142770 w 154073"/>
                    <a:gd name="connsiteY2" fmla="*/ 38537 h 81019"/>
                    <a:gd name="connsiteX3" fmla="*/ 154073 w 154073"/>
                    <a:gd name="connsiteY3" fmla="*/ 44379 h 81019"/>
                    <a:gd name="connsiteX4" fmla="*/ 93992 w 154073"/>
                    <a:gd name="connsiteY4" fmla="*/ 81019 h 81019"/>
                    <a:gd name="connsiteX5" fmla="*/ 82688 w 154073"/>
                    <a:gd name="connsiteY5" fmla="*/ 75178 h 81019"/>
                    <a:gd name="connsiteX6" fmla="*/ 106584 w 154073"/>
                    <a:gd name="connsiteY6" fmla="*/ 60841 h 81019"/>
                    <a:gd name="connsiteX7" fmla="*/ 20786 w 154073"/>
                    <a:gd name="connsiteY7" fmla="*/ 16386 h 81019"/>
                    <a:gd name="connsiteX8" fmla="*/ 13883 w 154073"/>
                    <a:gd name="connsiteY8" fmla="*/ 41572 h 81019"/>
                    <a:gd name="connsiteX9" fmla="*/ 0 w 154073"/>
                    <a:gd name="connsiteY9" fmla="*/ 40586 h 81019"/>
                    <a:gd name="connsiteX10" fmla="*/ 7814 w 154073"/>
                    <a:gd name="connsiteY10" fmla="*/ 5614 h 81019"/>
                    <a:gd name="connsiteX11" fmla="*/ 16841 w 154073"/>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1019">
                      <a:moveTo>
                        <a:pt x="16841" y="0"/>
                      </a:moveTo>
                      <a:lnTo>
                        <a:pt x="118874" y="52875"/>
                      </a:lnTo>
                      <a:lnTo>
                        <a:pt x="142770" y="38537"/>
                      </a:lnTo>
                      <a:lnTo>
                        <a:pt x="154073" y="44379"/>
                      </a:lnTo>
                      <a:lnTo>
                        <a:pt x="93992" y="81019"/>
                      </a:lnTo>
                      <a:lnTo>
                        <a:pt x="82688" y="75178"/>
                      </a:lnTo>
                      <a:lnTo>
                        <a:pt x="106584" y="60841"/>
                      </a:lnTo>
                      <a:lnTo>
                        <a:pt x="20786" y="16386"/>
                      </a:lnTo>
                      <a:lnTo>
                        <a:pt x="13883" y="41572"/>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Freeform: Shape 21">
                  <a:extLst>
                    <a:ext uri="{FF2B5EF4-FFF2-40B4-BE49-F238E27FC236}">
                      <a16:creationId xmlns:a16="http://schemas.microsoft.com/office/drawing/2014/main" id="{E1A885E6-38C2-4D99-BA93-C2B70D6275B7}"/>
                    </a:ext>
                  </a:extLst>
                </p:cNvPr>
                <p:cNvSpPr/>
                <p:nvPr/>
              </p:nvSpPr>
              <p:spPr>
                <a:xfrm>
                  <a:off x="7488910" y="5612630"/>
                  <a:ext cx="154149" cy="83522"/>
                </a:xfrm>
                <a:custGeom>
                  <a:avLst/>
                  <a:gdLst>
                    <a:gd name="connsiteX0" fmla="*/ 16917 w 154149"/>
                    <a:gd name="connsiteY0" fmla="*/ 0 h 83522"/>
                    <a:gd name="connsiteX1" fmla="*/ 118950 w 154149"/>
                    <a:gd name="connsiteY1" fmla="*/ 52875 h 83522"/>
                    <a:gd name="connsiteX2" fmla="*/ 142846 w 154149"/>
                    <a:gd name="connsiteY2" fmla="*/ 38537 h 83522"/>
                    <a:gd name="connsiteX3" fmla="*/ 154149 w 154149"/>
                    <a:gd name="connsiteY3" fmla="*/ 44379 h 83522"/>
                    <a:gd name="connsiteX4" fmla="*/ 94826 w 154149"/>
                    <a:gd name="connsiteY4" fmla="*/ 83523 h 83522"/>
                    <a:gd name="connsiteX5" fmla="*/ 83523 w 154149"/>
                    <a:gd name="connsiteY5" fmla="*/ 77681 h 83522"/>
                    <a:gd name="connsiteX6" fmla="*/ 106584 w 154149"/>
                    <a:gd name="connsiteY6" fmla="*/ 60916 h 83522"/>
                    <a:gd name="connsiteX7" fmla="*/ 22379 w 154149"/>
                    <a:gd name="connsiteY7" fmla="*/ 17296 h 83522"/>
                    <a:gd name="connsiteX8" fmla="*/ 15476 w 154149"/>
                    <a:gd name="connsiteY8" fmla="*/ 42482 h 83522"/>
                    <a:gd name="connsiteX9" fmla="*/ 0 w 154149"/>
                    <a:gd name="connsiteY9" fmla="*/ 40661 h 83522"/>
                    <a:gd name="connsiteX10" fmla="*/ 7814 w 154149"/>
                    <a:gd name="connsiteY10" fmla="*/ 5690 h 83522"/>
                    <a:gd name="connsiteX11" fmla="*/ 16917 w 154149"/>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149" h="83522">
                      <a:moveTo>
                        <a:pt x="16917" y="0"/>
                      </a:moveTo>
                      <a:lnTo>
                        <a:pt x="118950" y="52875"/>
                      </a:lnTo>
                      <a:lnTo>
                        <a:pt x="142846" y="38537"/>
                      </a:lnTo>
                      <a:lnTo>
                        <a:pt x="154149" y="44379"/>
                      </a:lnTo>
                      <a:lnTo>
                        <a:pt x="94826" y="83523"/>
                      </a:lnTo>
                      <a:lnTo>
                        <a:pt x="83523" y="77681"/>
                      </a:lnTo>
                      <a:lnTo>
                        <a:pt x="106584" y="60916"/>
                      </a:lnTo>
                      <a:lnTo>
                        <a:pt x="22379" y="17296"/>
                      </a:lnTo>
                      <a:lnTo>
                        <a:pt x="15476" y="42482"/>
                      </a:lnTo>
                      <a:lnTo>
                        <a:pt x="0" y="40661"/>
                      </a:lnTo>
                      <a:lnTo>
                        <a:pt x="7814" y="5690"/>
                      </a:lnTo>
                      <a:lnTo>
                        <a:pt x="1691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Freeform: Shape 22">
                  <a:extLst>
                    <a:ext uri="{FF2B5EF4-FFF2-40B4-BE49-F238E27FC236}">
                      <a16:creationId xmlns:a16="http://schemas.microsoft.com/office/drawing/2014/main" id="{556ADCF8-72A7-4A8B-93C9-20A1C6BA27F7}"/>
                    </a:ext>
                  </a:extLst>
                </p:cNvPr>
                <p:cNvSpPr/>
                <p:nvPr/>
              </p:nvSpPr>
              <p:spPr>
                <a:xfrm>
                  <a:off x="7581080" y="5553610"/>
                  <a:ext cx="155818" cy="81853"/>
                </a:xfrm>
                <a:custGeom>
                  <a:avLst/>
                  <a:gdLst>
                    <a:gd name="connsiteX0" fmla="*/ 16993 w 155818"/>
                    <a:gd name="connsiteY0" fmla="*/ 0 h 81853"/>
                    <a:gd name="connsiteX1" fmla="*/ 120619 w 155818"/>
                    <a:gd name="connsiteY1" fmla="*/ 53709 h 81853"/>
                    <a:gd name="connsiteX2" fmla="*/ 142846 w 155818"/>
                    <a:gd name="connsiteY2" fmla="*/ 38537 h 81853"/>
                    <a:gd name="connsiteX3" fmla="*/ 155818 w 155818"/>
                    <a:gd name="connsiteY3" fmla="*/ 45213 h 81853"/>
                    <a:gd name="connsiteX4" fmla="*/ 95736 w 155818"/>
                    <a:gd name="connsiteY4" fmla="*/ 81854 h 81853"/>
                    <a:gd name="connsiteX5" fmla="*/ 84433 w 155818"/>
                    <a:gd name="connsiteY5" fmla="*/ 76012 h 81853"/>
                    <a:gd name="connsiteX6" fmla="*/ 108329 w 155818"/>
                    <a:gd name="connsiteY6" fmla="*/ 61675 h 81853"/>
                    <a:gd name="connsiteX7" fmla="*/ 22379 w 155818"/>
                    <a:gd name="connsiteY7" fmla="*/ 17221 h 81853"/>
                    <a:gd name="connsiteX8" fmla="*/ 15476 w 155818"/>
                    <a:gd name="connsiteY8" fmla="*/ 42406 h 81853"/>
                    <a:gd name="connsiteX9" fmla="*/ 0 w 155818"/>
                    <a:gd name="connsiteY9" fmla="*/ 40586 h 81853"/>
                    <a:gd name="connsiteX10" fmla="*/ 9483 w 155818"/>
                    <a:gd name="connsiteY10" fmla="*/ 6448 h 81853"/>
                    <a:gd name="connsiteX11" fmla="*/ 16993 w 155818"/>
                    <a:gd name="connsiteY11" fmla="*/ 0 h 81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818" h="81853">
                      <a:moveTo>
                        <a:pt x="16993" y="0"/>
                      </a:moveTo>
                      <a:lnTo>
                        <a:pt x="120619" y="53709"/>
                      </a:lnTo>
                      <a:lnTo>
                        <a:pt x="142846" y="38537"/>
                      </a:lnTo>
                      <a:lnTo>
                        <a:pt x="155818" y="45213"/>
                      </a:lnTo>
                      <a:lnTo>
                        <a:pt x="95736" y="81854"/>
                      </a:lnTo>
                      <a:lnTo>
                        <a:pt x="84433" y="76012"/>
                      </a:lnTo>
                      <a:lnTo>
                        <a:pt x="108329" y="61675"/>
                      </a:lnTo>
                      <a:lnTo>
                        <a:pt x="22379" y="17221"/>
                      </a:lnTo>
                      <a:lnTo>
                        <a:pt x="15476" y="42406"/>
                      </a:lnTo>
                      <a:lnTo>
                        <a:pt x="0" y="40586"/>
                      </a:lnTo>
                      <a:lnTo>
                        <a:pt x="9483" y="6448"/>
                      </a:lnTo>
                      <a:lnTo>
                        <a:pt x="16993"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Shape 23">
                  <a:extLst>
                    <a:ext uri="{FF2B5EF4-FFF2-40B4-BE49-F238E27FC236}">
                      <a16:creationId xmlns:a16="http://schemas.microsoft.com/office/drawing/2014/main" id="{F45821A9-39DC-4F0E-995B-B7C64E96964D}"/>
                    </a:ext>
                  </a:extLst>
                </p:cNvPr>
                <p:cNvSpPr/>
                <p:nvPr/>
              </p:nvSpPr>
              <p:spPr>
                <a:xfrm>
                  <a:off x="7675831" y="5493831"/>
                  <a:ext cx="154073" cy="82612"/>
                </a:xfrm>
                <a:custGeom>
                  <a:avLst/>
                  <a:gdLst>
                    <a:gd name="connsiteX0" fmla="*/ 16841 w 154073"/>
                    <a:gd name="connsiteY0" fmla="*/ 0 h 82612"/>
                    <a:gd name="connsiteX1" fmla="*/ 118874 w 154073"/>
                    <a:gd name="connsiteY1" fmla="*/ 52875 h 82612"/>
                    <a:gd name="connsiteX2" fmla="*/ 142770 w 154073"/>
                    <a:gd name="connsiteY2" fmla="*/ 38537 h 82612"/>
                    <a:gd name="connsiteX3" fmla="*/ 154073 w 154073"/>
                    <a:gd name="connsiteY3" fmla="*/ 44379 h 82612"/>
                    <a:gd name="connsiteX4" fmla="*/ 93157 w 154073"/>
                    <a:gd name="connsiteY4" fmla="*/ 82612 h 82612"/>
                    <a:gd name="connsiteX5" fmla="*/ 81854 w 154073"/>
                    <a:gd name="connsiteY5" fmla="*/ 76771 h 82612"/>
                    <a:gd name="connsiteX6" fmla="*/ 106584 w 154073"/>
                    <a:gd name="connsiteY6" fmla="*/ 60841 h 82612"/>
                    <a:gd name="connsiteX7" fmla="*/ 20786 w 154073"/>
                    <a:gd name="connsiteY7" fmla="*/ 16386 h 82612"/>
                    <a:gd name="connsiteX8" fmla="*/ 13883 w 154073"/>
                    <a:gd name="connsiteY8" fmla="*/ 41572 h 82612"/>
                    <a:gd name="connsiteX9" fmla="*/ 0 w 154073"/>
                    <a:gd name="connsiteY9" fmla="*/ 40586 h 82612"/>
                    <a:gd name="connsiteX10" fmla="*/ 7814 w 154073"/>
                    <a:gd name="connsiteY10" fmla="*/ 5614 h 82612"/>
                    <a:gd name="connsiteX11" fmla="*/ 16841 w 154073"/>
                    <a:gd name="connsiteY11" fmla="*/ 0 h 8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2612">
                      <a:moveTo>
                        <a:pt x="16841" y="0"/>
                      </a:moveTo>
                      <a:lnTo>
                        <a:pt x="118874" y="52875"/>
                      </a:lnTo>
                      <a:lnTo>
                        <a:pt x="142770" y="38537"/>
                      </a:lnTo>
                      <a:lnTo>
                        <a:pt x="154073" y="44379"/>
                      </a:lnTo>
                      <a:lnTo>
                        <a:pt x="93157" y="82612"/>
                      </a:lnTo>
                      <a:lnTo>
                        <a:pt x="81854" y="76771"/>
                      </a:lnTo>
                      <a:lnTo>
                        <a:pt x="106584" y="60841"/>
                      </a:lnTo>
                      <a:lnTo>
                        <a:pt x="20786" y="16386"/>
                      </a:lnTo>
                      <a:lnTo>
                        <a:pt x="13883" y="41572"/>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Freeform: Shape 24">
                  <a:extLst>
                    <a:ext uri="{FF2B5EF4-FFF2-40B4-BE49-F238E27FC236}">
                      <a16:creationId xmlns:a16="http://schemas.microsoft.com/office/drawing/2014/main" id="{0EC1F36E-20AD-435B-AC5C-4B794BD09FFF}"/>
                    </a:ext>
                  </a:extLst>
                </p:cNvPr>
                <p:cNvSpPr/>
                <p:nvPr/>
              </p:nvSpPr>
              <p:spPr>
                <a:xfrm>
                  <a:off x="7758133" y="5429543"/>
                  <a:ext cx="147184" cy="83666"/>
                </a:xfrm>
                <a:custGeom>
                  <a:avLst/>
                  <a:gdLst>
                    <a:gd name="connsiteX0" fmla="*/ 84668 w 147184"/>
                    <a:gd name="connsiteY0" fmla="*/ 4434 h 83666"/>
                    <a:gd name="connsiteX1" fmla="*/ 111447 w 147184"/>
                    <a:gd name="connsiteY1" fmla="*/ 16268 h 83666"/>
                    <a:gd name="connsiteX2" fmla="*/ 134888 w 147184"/>
                    <a:gd name="connsiteY2" fmla="*/ 30454 h 83666"/>
                    <a:gd name="connsiteX3" fmla="*/ 146115 w 147184"/>
                    <a:gd name="connsiteY3" fmla="*/ 44489 h 83666"/>
                    <a:gd name="connsiteX4" fmla="*/ 145129 w 147184"/>
                    <a:gd name="connsiteY4" fmla="*/ 58371 h 83666"/>
                    <a:gd name="connsiteX5" fmla="*/ 131853 w 147184"/>
                    <a:gd name="connsiteY5" fmla="*/ 72026 h 83666"/>
                    <a:gd name="connsiteX6" fmla="*/ 110536 w 147184"/>
                    <a:gd name="connsiteY6" fmla="*/ 81509 h 83666"/>
                    <a:gd name="connsiteX7" fmla="*/ 86868 w 147184"/>
                    <a:gd name="connsiteY7" fmla="*/ 83633 h 83666"/>
                    <a:gd name="connsiteX8" fmla="*/ 60847 w 147184"/>
                    <a:gd name="connsiteY8" fmla="*/ 78398 h 83666"/>
                    <a:gd name="connsiteX9" fmla="*/ 35738 w 147184"/>
                    <a:gd name="connsiteY9" fmla="*/ 67398 h 83666"/>
                    <a:gd name="connsiteX10" fmla="*/ 12296 w 147184"/>
                    <a:gd name="connsiteY10" fmla="*/ 53212 h 83666"/>
                    <a:gd name="connsiteX11" fmla="*/ 1069 w 147184"/>
                    <a:gd name="connsiteY11" fmla="*/ 39178 h 83666"/>
                    <a:gd name="connsiteX12" fmla="*/ 2055 w 147184"/>
                    <a:gd name="connsiteY12" fmla="*/ 25296 h 83666"/>
                    <a:gd name="connsiteX13" fmla="*/ 15331 w 147184"/>
                    <a:gd name="connsiteY13" fmla="*/ 11641 h 83666"/>
                    <a:gd name="connsiteX14" fmla="*/ 36648 w 147184"/>
                    <a:gd name="connsiteY14" fmla="*/ 2158 h 83666"/>
                    <a:gd name="connsiteX15" fmla="*/ 60316 w 147184"/>
                    <a:gd name="connsiteY15" fmla="*/ 34 h 83666"/>
                    <a:gd name="connsiteX16" fmla="*/ 84668 w 147184"/>
                    <a:gd name="connsiteY16" fmla="*/ 4434 h 83666"/>
                    <a:gd name="connsiteX17" fmla="*/ 130564 w 147184"/>
                    <a:gd name="connsiteY17" fmla="*/ 46689 h 83666"/>
                    <a:gd name="connsiteX18" fmla="*/ 100674 w 147184"/>
                    <a:gd name="connsiteY18" fmla="*/ 25068 h 83666"/>
                    <a:gd name="connsiteX19" fmla="*/ 84516 w 147184"/>
                    <a:gd name="connsiteY19" fmla="*/ 16647 h 83666"/>
                    <a:gd name="connsiteX20" fmla="*/ 82164 w 147184"/>
                    <a:gd name="connsiteY20" fmla="*/ 68840 h 83666"/>
                    <a:gd name="connsiteX21" fmla="*/ 104923 w 147184"/>
                    <a:gd name="connsiteY21" fmla="*/ 72405 h 83666"/>
                    <a:gd name="connsiteX22" fmla="*/ 124571 w 147184"/>
                    <a:gd name="connsiteY22" fmla="*/ 66185 h 83666"/>
                    <a:gd name="connsiteX23" fmla="*/ 130564 w 147184"/>
                    <a:gd name="connsiteY23" fmla="*/ 46689 h 83666"/>
                    <a:gd name="connsiteX24" fmla="*/ 65854 w 147184"/>
                    <a:gd name="connsiteY24" fmla="*/ 64516 h 83666"/>
                    <a:gd name="connsiteX25" fmla="*/ 68206 w 147184"/>
                    <a:gd name="connsiteY25" fmla="*/ 12324 h 83666"/>
                    <a:gd name="connsiteX26" fmla="*/ 47041 w 147184"/>
                    <a:gd name="connsiteY26" fmla="*/ 9592 h 83666"/>
                    <a:gd name="connsiteX27" fmla="*/ 27393 w 147184"/>
                    <a:gd name="connsiteY27" fmla="*/ 15813 h 83666"/>
                    <a:gd name="connsiteX28" fmla="*/ 19807 w 147184"/>
                    <a:gd name="connsiteY28" fmla="*/ 34475 h 83666"/>
                    <a:gd name="connsiteX29" fmla="*/ 49696 w 147184"/>
                    <a:gd name="connsiteY29" fmla="*/ 56095 h 83666"/>
                    <a:gd name="connsiteX30" fmla="*/ 57813 w 147184"/>
                    <a:gd name="connsiteY30" fmla="*/ 60267 h 83666"/>
                    <a:gd name="connsiteX31" fmla="*/ 65854 w 147184"/>
                    <a:gd name="connsiteY31" fmla="*/ 64516 h 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666">
                      <a:moveTo>
                        <a:pt x="84668" y="4434"/>
                      </a:moveTo>
                      <a:cubicBezTo>
                        <a:pt x="93619" y="7013"/>
                        <a:pt x="101661" y="11185"/>
                        <a:pt x="111447" y="16268"/>
                      </a:cubicBezTo>
                      <a:cubicBezTo>
                        <a:pt x="121233" y="21351"/>
                        <a:pt x="129274" y="25523"/>
                        <a:pt x="134888" y="30454"/>
                      </a:cubicBezTo>
                      <a:cubicBezTo>
                        <a:pt x="140501" y="35461"/>
                        <a:pt x="144522" y="39558"/>
                        <a:pt x="146115" y="44489"/>
                      </a:cubicBezTo>
                      <a:cubicBezTo>
                        <a:pt x="147708" y="49419"/>
                        <a:pt x="147632" y="53516"/>
                        <a:pt x="145129" y="58371"/>
                      </a:cubicBezTo>
                      <a:cubicBezTo>
                        <a:pt x="142625" y="63226"/>
                        <a:pt x="138453" y="67247"/>
                        <a:pt x="131853" y="72026"/>
                      </a:cubicBezTo>
                      <a:cubicBezTo>
                        <a:pt x="125253" y="76805"/>
                        <a:pt x="117895" y="79157"/>
                        <a:pt x="110536" y="81509"/>
                      </a:cubicBezTo>
                      <a:cubicBezTo>
                        <a:pt x="103178" y="83860"/>
                        <a:pt x="94985" y="83708"/>
                        <a:pt x="86868" y="83633"/>
                      </a:cubicBezTo>
                      <a:cubicBezTo>
                        <a:pt x="78675" y="83481"/>
                        <a:pt x="69799" y="80902"/>
                        <a:pt x="60847" y="78398"/>
                      </a:cubicBezTo>
                      <a:cubicBezTo>
                        <a:pt x="51896" y="75819"/>
                        <a:pt x="43779" y="71647"/>
                        <a:pt x="35738" y="67398"/>
                      </a:cubicBezTo>
                      <a:cubicBezTo>
                        <a:pt x="26027" y="62392"/>
                        <a:pt x="17910" y="58143"/>
                        <a:pt x="12296" y="53212"/>
                      </a:cubicBezTo>
                      <a:cubicBezTo>
                        <a:pt x="6683" y="48206"/>
                        <a:pt x="2662" y="44109"/>
                        <a:pt x="1069" y="39178"/>
                      </a:cubicBezTo>
                      <a:cubicBezTo>
                        <a:pt x="-524" y="34247"/>
                        <a:pt x="-448" y="30151"/>
                        <a:pt x="2055" y="25296"/>
                      </a:cubicBezTo>
                      <a:cubicBezTo>
                        <a:pt x="4559" y="20441"/>
                        <a:pt x="8731" y="16420"/>
                        <a:pt x="15331" y="11641"/>
                      </a:cubicBezTo>
                      <a:cubicBezTo>
                        <a:pt x="21931" y="6862"/>
                        <a:pt x="29289" y="4510"/>
                        <a:pt x="36648" y="2158"/>
                      </a:cubicBezTo>
                      <a:cubicBezTo>
                        <a:pt x="44006" y="-194"/>
                        <a:pt x="52199" y="-42"/>
                        <a:pt x="60316" y="34"/>
                      </a:cubicBezTo>
                      <a:cubicBezTo>
                        <a:pt x="68434" y="110"/>
                        <a:pt x="75716" y="1855"/>
                        <a:pt x="84668" y="4434"/>
                      </a:cubicBezTo>
                      <a:close/>
                      <a:moveTo>
                        <a:pt x="130564" y="46689"/>
                      </a:moveTo>
                      <a:cubicBezTo>
                        <a:pt x="125784" y="40088"/>
                        <a:pt x="116909" y="33413"/>
                        <a:pt x="100674" y="25068"/>
                      </a:cubicBezTo>
                      <a:cubicBezTo>
                        <a:pt x="94226" y="21730"/>
                        <a:pt x="89371" y="19227"/>
                        <a:pt x="84516" y="16647"/>
                      </a:cubicBezTo>
                      <a:lnTo>
                        <a:pt x="82164" y="68840"/>
                      </a:lnTo>
                      <a:cubicBezTo>
                        <a:pt x="89447" y="70585"/>
                        <a:pt x="96805" y="72329"/>
                        <a:pt x="104923" y="72405"/>
                      </a:cubicBezTo>
                      <a:cubicBezTo>
                        <a:pt x="111447" y="71647"/>
                        <a:pt x="118805" y="69371"/>
                        <a:pt x="124571" y="66185"/>
                      </a:cubicBezTo>
                      <a:cubicBezTo>
                        <a:pt x="132005" y="59737"/>
                        <a:pt x="132915" y="54047"/>
                        <a:pt x="130564" y="46689"/>
                      </a:cubicBezTo>
                      <a:close/>
                      <a:moveTo>
                        <a:pt x="65854" y="64516"/>
                      </a:moveTo>
                      <a:lnTo>
                        <a:pt x="68206" y="12324"/>
                      </a:lnTo>
                      <a:cubicBezTo>
                        <a:pt x="60923" y="10579"/>
                        <a:pt x="53565" y="8834"/>
                        <a:pt x="47041" y="9592"/>
                      </a:cubicBezTo>
                      <a:cubicBezTo>
                        <a:pt x="40517" y="10351"/>
                        <a:pt x="33158" y="12627"/>
                        <a:pt x="27393" y="15813"/>
                      </a:cubicBezTo>
                      <a:cubicBezTo>
                        <a:pt x="18365" y="21427"/>
                        <a:pt x="14952" y="27875"/>
                        <a:pt x="19807" y="34475"/>
                      </a:cubicBezTo>
                      <a:cubicBezTo>
                        <a:pt x="24586" y="41075"/>
                        <a:pt x="33462" y="47750"/>
                        <a:pt x="49696" y="56095"/>
                      </a:cubicBezTo>
                      <a:cubicBezTo>
                        <a:pt x="52958" y="57764"/>
                        <a:pt x="54551" y="58599"/>
                        <a:pt x="57813" y="60267"/>
                      </a:cubicBezTo>
                      <a:cubicBezTo>
                        <a:pt x="59406" y="61178"/>
                        <a:pt x="62592" y="62847"/>
                        <a:pt x="65854" y="64516"/>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Freeform: Shape 25">
                  <a:extLst>
                    <a:ext uri="{FF2B5EF4-FFF2-40B4-BE49-F238E27FC236}">
                      <a16:creationId xmlns:a16="http://schemas.microsoft.com/office/drawing/2014/main" id="{C1C85E56-ACDC-4F63-90A0-864B974D9DB3}"/>
                    </a:ext>
                  </a:extLst>
                </p:cNvPr>
                <p:cNvSpPr/>
                <p:nvPr/>
              </p:nvSpPr>
              <p:spPr>
                <a:xfrm>
                  <a:off x="7852883" y="5369612"/>
                  <a:ext cx="147184" cy="83819"/>
                </a:xfrm>
                <a:custGeom>
                  <a:avLst/>
                  <a:gdLst>
                    <a:gd name="connsiteX0" fmla="*/ 84668 w 147184"/>
                    <a:gd name="connsiteY0" fmla="*/ 4587 h 83819"/>
                    <a:gd name="connsiteX1" fmla="*/ 111447 w 147184"/>
                    <a:gd name="connsiteY1" fmla="*/ 16421 h 83819"/>
                    <a:gd name="connsiteX2" fmla="*/ 134888 w 147184"/>
                    <a:gd name="connsiteY2" fmla="*/ 30607 h 83819"/>
                    <a:gd name="connsiteX3" fmla="*/ 146115 w 147184"/>
                    <a:gd name="connsiteY3" fmla="*/ 44642 h 83819"/>
                    <a:gd name="connsiteX4" fmla="*/ 145129 w 147184"/>
                    <a:gd name="connsiteY4" fmla="*/ 58524 h 83819"/>
                    <a:gd name="connsiteX5" fmla="*/ 131853 w 147184"/>
                    <a:gd name="connsiteY5" fmla="*/ 72179 h 83819"/>
                    <a:gd name="connsiteX6" fmla="*/ 110536 w 147184"/>
                    <a:gd name="connsiteY6" fmla="*/ 81662 h 83819"/>
                    <a:gd name="connsiteX7" fmla="*/ 86868 w 147184"/>
                    <a:gd name="connsiteY7" fmla="*/ 83786 h 83819"/>
                    <a:gd name="connsiteX8" fmla="*/ 60847 w 147184"/>
                    <a:gd name="connsiteY8" fmla="*/ 78475 h 83819"/>
                    <a:gd name="connsiteX9" fmla="*/ 35737 w 147184"/>
                    <a:gd name="connsiteY9" fmla="*/ 67476 h 83819"/>
                    <a:gd name="connsiteX10" fmla="*/ 12297 w 147184"/>
                    <a:gd name="connsiteY10" fmla="*/ 53290 h 83819"/>
                    <a:gd name="connsiteX11" fmla="*/ 1069 w 147184"/>
                    <a:gd name="connsiteY11" fmla="*/ 39255 h 83819"/>
                    <a:gd name="connsiteX12" fmla="*/ 2055 w 147184"/>
                    <a:gd name="connsiteY12" fmla="*/ 25373 h 83819"/>
                    <a:gd name="connsiteX13" fmla="*/ 15331 w 147184"/>
                    <a:gd name="connsiteY13" fmla="*/ 11718 h 83819"/>
                    <a:gd name="connsiteX14" fmla="*/ 36648 w 147184"/>
                    <a:gd name="connsiteY14" fmla="*/ 2235 h 83819"/>
                    <a:gd name="connsiteX15" fmla="*/ 60316 w 147184"/>
                    <a:gd name="connsiteY15" fmla="*/ 111 h 83819"/>
                    <a:gd name="connsiteX16" fmla="*/ 84668 w 147184"/>
                    <a:gd name="connsiteY16" fmla="*/ 4587 h 83819"/>
                    <a:gd name="connsiteX17" fmla="*/ 128060 w 147184"/>
                    <a:gd name="connsiteY17" fmla="*/ 47600 h 83819"/>
                    <a:gd name="connsiteX18" fmla="*/ 98171 w 147184"/>
                    <a:gd name="connsiteY18" fmla="*/ 25980 h 83819"/>
                    <a:gd name="connsiteX19" fmla="*/ 82013 w 147184"/>
                    <a:gd name="connsiteY19" fmla="*/ 17559 h 83819"/>
                    <a:gd name="connsiteX20" fmla="*/ 79661 w 147184"/>
                    <a:gd name="connsiteY20" fmla="*/ 69751 h 83819"/>
                    <a:gd name="connsiteX21" fmla="*/ 102419 w 147184"/>
                    <a:gd name="connsiteY21" fmla="*/ 73317 h 83819"/>
                    <a:gd name="connsiteX22" fmla="*/ 122067 w 147184"/>
                    <a:gd name="connsiteY22" fmla="*/ 67096 h 83819"/>
                    <a:gd name="connsiteX23" fmla="*/ 128060 w 147184"/>
                    <a:gd name="connsiteY23" fmla="*/ 47600 h 83819"/>
                    <a:gd name="connsiteX24" fmla="*/ 63351 w 147184"/>
                    <a:gd name="connsiteY24" fmla="*/ 65427 h 83819"/>
                    <a:gd name="connsiteX25" fmla="*/ 65778 w 147184"/>
                    <a:gd name="connsiteY25" fmla="*/ 13235 h 83819"/>
                    <a:gd name="connsiteX26" fmla="*/ 44613 w 147184"/>
                    <a:gd name="connsiteY26" fmla="*/ 10504 h 83819"/>
                    <a:gd name="connsiteX27" fmla="*/ 24965 w 147184"/>
                    <a:gd name="connsiteY27" fmla="*/ 16725 h 83819"/>
                    <a:gd name="connsiteX28" fmla="*/ 17379 w 147184"/>
                    <a:gd name="connsiteY28" fmla="*/ 35386 h 83819"/>
                    <a:gd name="connsiteX29" fmla="*/ 47268 w 147184"/>
                    <a:gd name="connsiteY29" fmla="*/ 57007 h 83819"/>
                    <a:gd name="connsiteX30" fmla="*/ 55385 w 147184"/>
                    <a:gd name="connsiteY30" fmla="*/ 61179 h 83819"/>
                    <a:gd name="connsiteX31" fmla="*/ 63351 w 147184"/>
                    <a:gd name="connsiteY31" fmla="*/ 65427 h 83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819">
                      <a:moveTo>
                        <a:pt x="84668" y="4587"/>
                      </a:moveTo>
                      <a:cubicBezTo>
                        <a:pt x="93619" y="7166"/>
                        <a:pt x="101661" y="11339"/>
                        <a:pt x="111447" y="16421"/>
                      </a:cubicBezTo>
                      <a:cubicBezTo>
                        <a:pt x="121157" y="21428"/>
                        <a:pt x="129274" y="25676"/>
                        <a:pt x="134888" y="30607"/>
                      </a:cubicBezTo>
                      <a:cubicBezTo>
                        <a:pt x="140501" y="35614"/>
                        <a:pt x="144522" y="39711"/>
                        <a:pt x="146115" y="44642"/>
                      </a:cubicBezTo>
                      <a:cubicBezTo>
                        <a:pt x="147708" y="49572"/>
                        <a:pt x="147632" y="53669"/>
                        <a:pt x="145129" y="58524"/>
                      </a:cubicBezTo>
                      <a:cubicBezTo>
                        <a:pt x="142625" y="63379"/>
                        <a:pt x="138453" y="67400"/>
                        <a:pt x="131853" y="72179"/>
                      </a:cubicBezTo>
                      <a:cubicBezTo>
                        <a:pt x="125253" y="76958"/>
                        <a:pt x="117895" y="79310"/>
                        <a:pt x="110536" y="81662"/>
                      </a:cubicBezTo>
                      <a:cubicBezTo>
                        <a:pt x="103178" y="84013"/>
                        <a:pt x="94985" y="83862"/>
                        <a:pt x="86868" y="83786"/>
                      </a:cubicBezTo>
                      <a:cubicBezTo>
                        <a:pt x="78751" y="83634"/>
                        <a:pt x="69799" y="81055"/>
                        <a:pt x="60847" y="78475"/>
                      </a:cubicBezTo>
                      <a:cubicBezTo>
                        <a:pt x="51896" y="75896"/>
                        <a:pt x="43779" y="71724"/>
                        <a:pt x="35737" y="67476"/>
                      </a:cubicBezTo>
                      <a:cubicBezTo>
                        <a:pt x="26027" y="62469"/>
                        <a:pt x="17910" y="58221"/>
                        <a:pt x="12297" y="53290"/>
                      </a:cubicBezTo>
                      <a:cubicBezTo>
                        <a:pt x="6683" y="48283"/>
                        <a:pt x="2662" y="44186"/>
                        <a:pt x="1069" y="39255"/>
                      </a:cubicBezTo>
                      <a:cubicBezTo>
                        <a:pt x="-524" y="34325"/>
                        <a:pt x="-448" y="30228"/>
                        <a:pt x="2055" y="25373"/>
                      </a:cubicBezTo>
                      <a:cubicBezTo>
                        <a:pt x="4559" y="20518"/>
                        <a:pt x="8731" y="16497"/>
                        <a:pt x="15331" y="11718"/>
                      </a:cubicBezTo>
                      <a:cubicBezTo>
                        <a:pt x="21931" y="6939"/>
                        <a:pt x="29289" y="4587"/>
                        <a:pt x="36648" y="2235"/>
                      </a:cubicBezTo>
                      <a:cubicBezTo>
                        <a:pt x="44006" y="-116"/>
                        <a:pt x="52199" y="35"/>
                        <a:pt x="60316" y="111"/>
                      </a:cubicBezTo>
                      <a:cubicBezTo>
                        <a:pt x="66765" y="-571"/>
                        <a:pt x="75716" y="2008"/>
                        <a:pt x="84668" y="4587"/>
                      </a:cubicBezTo>
                      <a:close/>
                      <a:moveTo>
                        <a:pt x="128060" y="47600"/>
                      </a:moveTo>
                      <a:cubicBezTo>
                        <a:pt x="123281" y="41000"/>
                        <a:pt x="114405" y="34325"/>
                        <a:pt x="98171" y="25980"/>
                      </a:cubicBezTo>
                      <a:cubicBezTo>
                        <a:pt x="91723" y="22642"/>
                        <a:pt x="86868" y="20138"/>
                        <a:pt x="82013" y="17559"/>
                      </a:cubicBezTo>
                      <a:lnTo>
                        <a:pt x="79661" y="69751"/>
                      </a:lnTo>
                      <a:cubicBezTo>
                        <a:pt x="86944" y="71496"/>
                        <a:pt x="94302" y="73241"/>
                        <a:pt x="102419" y="73317"/>
                      </a:cubicBezTo>
                      <a:cubicBezTo>
                        <a:pt x="108943" y="72558"/>
                        <a:pt x="116302" y="70283"/>
                        <a:pt x="122067" y="67096"/>
                      </a:cubicBezTo>
                      <a:cubicBezTo>
                        <a:pt x="129502" y="60648"/>
                        <a:pt x="132839" y="54200"/>
                        <a:pt x="128060" y="47600"/>
                      </a:cubicBezTo>
                      <a:close/>
                      <a:moveTo>
                        <a:pt x="63351" y="65427"/>
                      </a:moveTo>
                      <a:lnTo>
                        <a:pt x="65778" y="13235"/>
                      </a:lnTo>
                      <a:cubicBezTo>
                        <a:pt x="58496" y="11490"/>
                        <a:pt x="51137" y="9745"/>
                        <a:pt x="44613" y="10504"/>
                      </a:cubicBezTo>
                      <a:cubicBezTo>
                        <a:pt x="38089" y="11263"/>
                        <a:pt x="30731" y="13539"/>
                        <a:pt x="24965" y="16725"/>
                      </a:cubicBezTo>
                      <a:cubicBezTo>
                        <a:pt x="15938" y="22338"/>
                        <a:pt x="12524" y="28787"/>
                        <a:pt x="17379" y="35386"/>
                      </a:cubicBezTo>
                      <a:cubicBezTo>
                        <a:pt x="22158" y="41986"/>
                        <a:pt x="31034" y="48662"/>
                        <a:pt x="47268" y="57007"/>
                      </a:cubicBezTo>
                      <a:cubicBezTo>
                        <a:pt x="50530" y="58676"/>
                        <a:pt x="52123" y="59510"/>
                        <a:pt x="55385" y="61179"/>
                      </a:cubicBezTo>
                      <a:cubicBezTo>
                        <a:pt x="58496" y="62924"/>
                        <a:pt x="60089" y="63758"/>
                        <a:pt x="63351" y="6542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Freeform: Shape 26">
                  <a:extLst>
                    <a:ext uri="{FF2B5EF4-FFF2-40B4-BE49-F238E27FC236}">
                      <a16:creationId xmlns:a16="http://schemas.microsoft.com/office/drawing/2014/main" id="{6A456B4C-61E9-4CDF-90B6-0F1DB14574E6}"/>
                    </a:ext>
                  </a:extLst>
                </p:cNvPr>
                <p:cNvSpPr/>
                <p:nvPr/>
              </p:nvSpPr>
              <p:spPr>
                <a:xfrm>
                  <a:off x="7954923" y="5315938"/>
                  <a:ext cx="154073" cy="81019"/>
                </a:xfrm>
                <a:custGeom>
                  <a:avLst/>
                  <a:gdLst>
                    <a:gd name="connsiteX0" fmla="*/ 16841 w 154073"/>
                    <a:gd name="connsiteY0" fmla="*/ 0 h 81019"/>
                    <a:gd name="connsiteX1" fmla="*/ 118874 w 154073"/>
                    <a:gd name="connsiteY1" fmla="*/ 52875 h 81019"/>
                    <a:gd name="connsiteX2" fmla="*/ 142770 w 154073"/>
                    <a:gd name="connsiteY2" fmla="*/ 38537 h 81019"/>
                    <a:gd name="connsiteX3" fmla="*/ 154074 w 154073"/>
                    <a:gd name="connsiteY3" fmla="*/ 44379 h 81019"/>
                    <a:gd name="connsiteX4" fmla="*/ 93992 w 154073"/>
                    <a:gd name="connsiteY4" fmla="*/ 81019 h 81019"/>
                    <a:gd name="connsiteX5" fmla="*/ 82688 w 154073"/>
                    <a:gd name="connsiteY5" fmla="*/ 75178 h 81019"/>
                    <a:gd name="connsiteX6" fmla="*/ 106585 w 154073"/>
                    <a:gd name="connsiteY6" fmla="*/ 60840 h 81019"/>
                    <a:gd name="connsiteX7" fmla="*/ 20786 w 154073"/>
                    <a:gd name="connsiteY7" fmla="*/ 16386 h 81019"/>
                    <a:gd name="connsiteX8" fmla="*/ 13883 w 154073"/>
                    <a:gd name="connsiteY8" fmla="*/ 41572 h 81019"/>
                    <a:gd name="connsiteX9" fmla="*/ 0 w 154073"/>
                    <a:gd name="connsiteY9" fmla="*/ 40586 h 81019"/>
                    <a:gd name="connsiteX10" fmla="*/ 7814 w 154073"/>
                    <a:gd name="connsiteY10" fmla="*/ 5614 h 81019"/>
                    <a:gd name="connsiteX11" fmla="*/ 16841 w 154073"/>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1019">
                      <a:moveTo>
                        <a:pt x="16841" y="0"/>
                      </a:moveTo>
                      <a:lnTo>
                        <a:pt x="118874" y="52875"/>
                      </a:lnTo>
                      <a:lnTo>
                        <a:pt x="142770" y="38537"/>
                      </a:lnTo>
                      <a:lnTo>
                        <a:pt x="154074" y="44379"/>
                      </a:lnTo>
                      <a:lnTo>
                        <a:pt x="93992" y="81019"/>
                      </a:lnTo>
                      <a:lnTo>
                        <a:pt x="82688" y="75178"/>
                      </a:lnTo>
                      <a:lnTo>
                        <a:pt x="106585" y="60840"/>
                      </a:lnTo>
                      <a:lnTo>
                        <a:pt x="20786" y="16386"/>
                      </a:lnTo>
                      <a:lnTo>
                        <a:pt x="13883" y="41572"/>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Freeform: Shape 27">
                  <a:extLst>
                    <a:ext uri="{FF2B5EF4-FFF2-40B4-BE49-F238E27FC236}">
                      <a16:creationId xmlns:a16="http://schemas.microsoft.com/office/drawing/2014/main" id="{A2CE87A8-7487-4606-B786-64D4A2652BF3}"/>
                    </a:ext>
                  </a:extLst>
                </p:cNvPr>
                <p:cNvSpPr/>
                <p:nvPr/>
              </p:nvSpPr>
              <p:spPr>
                <a:xfrm>
                  <a:off x="8048004" y="5255325"/>
                  <a:ext cx="154073" cy="83446"/>
                </a:xfrm>
                <a:custGeom>
                  <a:avLst/>
                  <a:gdLst>
                    <a:gd name="connsiteX0" fmla="*/ 16841 w 154073"/>
                    <a:gd name="connsiteY0" fmla="*/ 0 h 83446"/>
                    <a:gd name="connsiteX1" fmla="*/ 118874 w 154073"/>
                    <a:gd name="connsiteY1" fmla="*/ 52875 h 83446"/>
                    <a:gd name="connsiteX2" fmla="*/ 142770 w 154073"/>
                    <a:gd name="connsiteY2" fmla="*/ 38537 h 83446"/>
                    <a:gd name="connsiteX3" fmla="*/ 154073 w 154073"/>
                    <a:gd name="connsiteY3" fmla="*/ 44379 h 83446"/>
                    <a:gd name="connsiteX4" fmla="*/ 94750 w 154073"/>
                    <a:gd name="connsiteY4" fmla="*/ 83447 h 83446"/>
                    <a:gd name="connsiteX5" fmla="*/ 81778 w 154073"/>
                    <a:gd name="connsiteY5" fmla="*/ 76771 h 83446"/>
                    <a:gd name="connsiteX6" fmla="*/ 106509 w 154073"/>
                    <a:gd name="connsiteY6" fmla="*/ 60841 h 83446"/>
                    <a:gd name="connsiteX7" fmla="*/ 20710 w 154073"/>
                    <a:gd name="connsiteY7" fmla="*/ 16386 h 83446"/>
                    <a:gd name="connsiteX8" fmla="*/ 15476 w 154073"/>
                    <a:gd name="connsiteY8" fmla="*/ 42406 h 83446"/>
                    <a:gd name="connsiteX9" fmla="*/ 0 w 154073"/>
                    <a:gd name="connsiteY9" fmla="*/ 40586 h 83446"/>
                    <a:gd name="connsiteX10" fmla="*/ 7814 w 154073"/>
                    <a:gd name="connsiteY10" fmla="*/ 5614 h 83446"/>
                    <a:gd name="connsiteX11" fmla="*/ 16841 w 154073"/>
                    <a:gd name="connsiteY11" fmla="*/ 0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3446">
                      <a:moveTo>
                        <a:pt x="16841" y="0"/>
                      </a:moveTo>
                      <a:lnTo>
                        <a:pt x="118874" y="52875"/>
                      </a:lnTo>
                      <a:lnTo>
                        <a:pt x="142770" y="38537"/>
                      </a:lnTo>
                      <a:lnTo>
                        <a:pt x="154073" y="44379"/>
                      </a:lnTo>
                      <a:lnTo>
                        <a:pt x="94750" y="83447"/>
                      </a:lnTo>
                      <a:lnTo>
                        <a:pt x="81778" y="76771"/>
                      </a:lnTo>
                      <a:lnTo>
                        <a:pt x="106509" y="60841"/>
                      </a:lnTo>
                      <a:lnTo>
                        <a:pt x="20710" y="16386"/>
                      </a:lnTo>
                      <a:lnTo>
                        <a:pt x="15476" y="42406"/>
                      </a:lnTo>
                      <a:lnTo>
                        <a:pt x="0" y="40586"/>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Freeform: Shape 28">
                  <a:extLst>
                    <a:ext uri="{FF2B5EF4-FFF2-40B4-BE49-F238E27FC236}">
                      <a16:creationId xmlns:a16="http://schemas.microsoft.com/office/drawing/2014/main" id="{A932054F-F82D-45CF-88DD-6B3AEB7FD86B}"/>
                    </a:ext>
                  </a:extLst>
                </p:cNvPr>
                <p:cNvSpPr/>
                <p:nvPr/>
              </p:nvSpPr>
              <p:spPr>
                <a:xfrm>
                  <a:off x="7581149" y="5767048"/>
                  <a:ext cx="148018" cy="86170"/>
                </a:xfrm>
                <a:custGeom>
                  <a:avLst/>
                  <a:gdLst>
                    <a:gd name="connsiteX0" fmla="*/ 85502 w 148018"/>
                    <a:gd name="connsiteY0" fmla="*/ 6937 h 86170"/>
                    <a:gd name="connsiteX1" fmla="*/ 112281 w 148018"/>
                    <a:gd name="connsiteY1" fmla="*/ 18772 h 86170"/>
                    <a:gd name="connsiteX2" fmla="*/ 135722 w 148018"/>
                    <a:gd name="connsiteY2" fmla="*/ 32958 h 86170"/>
                    <a:gd name="connsiteX3" fmla="*/ 146949 w 148018"/>
                    <a:gd name="connsiteY3" fmla="*/ 46992 h 86170"/>
                    <a:gd name="connsiteX4" fmla="*/ 145963 w 148018"/>
                    <a:gd name="connsiteY4" fmla="*/ 60874 h 86170"/>
                    <a:gd name="connsiteX5" fmla="*/ 132688 w 148018"/>
                    <a:gd name="connsiteY5" fmla="*/ 74529 h 86170"/>
                    <a:gd name="connsiteX6" fmla="*/ 111371 w 148018"/>
                    <a:gd name="connsiteY6" fmla="*/ 84012 h 86170"/>
                    <a:gd name="connsiteX7" fmla="*/ 87702 w 148018"/>
                    <a:gd name="connsiteY7" fmla="*/ 86136 h 86170"/>
                    <a:gd name="connsiteX8" fmla="*/ 61682 w 148018"/>
                    <a:gd name="connsiteY8" fmla="*/ 80826 h 86170"/>
                    <a:gd name="connsiteX9" fmla="*/ 35738 w 148018"/>
                    <a:gd name="connsiteY9" fmla="*/ 67398 h 86170"/>
                    <a:gd name="connsiteX10" fmla="*/ 12296 w 148018"/>
                    <a:gd name="connsiteY10" fmla="*/ 53212 h 86170"/>
                    <a:gd name="connsiteX11" fmla="*/ 1069 w 148018"/>
                    <a:gd name="connsiteY11" fmla="*/ 39178 h 86170"/>
                    <a:gd name="connsiteX12" fmla="*/ 2055 w 148018"/>
                    <a:gd name="connsiteY12" fmla="*/ 25296 h 86170"/>
                    <a:gd name="connsiteX13" fmla="*/ 15331 w 148018"/>
                    <a:gd name="connsiteY13" fmla="*/ 11641 h 86170"/>
                    <a:gd name="connsiteX14" fmla="*/ 36648 w 148018"/>
                    <a:gd name="connsiteY14" fmla="*/ 2158 h 86170"/>
                    <a:gd name="connsiteX15" fmla="*/ 60316 w 148018"/>
                    <a:gd name="connsiteY15" fmla="*/ 34 h 86170"/>
                    <a:gd name="connsiteX16" fmla="*/ 85502 w 148018"/>
                    <a:gd name="connsiteY16" fmla="*/ 6937 h 86170"/>
                    <a:gd name="connsiteX17" fmla="*/ 128895 w 148018"/>
                    <a:gd name="connsiteY17" fmla="*/ 50026 h 86170"/>
                    <a:gd name="connsiteX18" fmla="*/ 99005 w 148018"/>
                    <a:gd name="connsiteY18" fmla="*/ 28406 h 86170"/>
                    <a:gd name="connsiteX19" fmla="*/ 82847 w 148018"/>
                    <a:gd name="connsiteY19" fmla="*/ 19985 h 86170"/>
                    <a:gd name="connsiteX20" fmla="*/ 80495 w 148018"/>
                    <a:gd name="connsiteY20" fmla="*/ 72178 h 86170"/>
                    <a:gd name="connsiteX21" fmla="*/ 101661 w 148018"/>
                    <a:gd name="connsiteY21" fmla="*/ 74908 h 86170"/>
                    <a:gd name="connsiteX22" fmla="*/ 121309 w 148018"/>
                    <a:gd name="connsiteY22" fmla="*/ 68688 h 86170"/>
                    <a:gd name="connsiteX23" fmla="*/ 128895 w 148018"/>
                    <a:gd name="connsiteY23" fmla="*/ 50026 h 86170"/>
                    <a:gd name="connsiteX24" fmla="*/ 65020 w 148018"/>
                    <a:gd name="connsiteY24" fmla="*/ 66185 h 86170"/>
                    <a:gd name="connsiteX25" fmla="*/ 67447 w 148018"/>
                    <a:gd name="connsiteY25" fmla="*/ 13992 h 86170"/>
                    <a:gd name="connsiteX26" fmla="*/ 46282 w 148018"/>
                    <a:gd name="connsiteY26" fmla="*/ 11262 h 86170"/>
                    <a:gd name="connsiteX27" fmla="*/ 26634 w 148018"/>
                    <a:gd name="connsiteY27" fmla="*/ 17482 h 86170"/>
                    <a:gd name="connsiteX28" fmla="*/ 19048 w 148018"/>
                    <a:gd name="connsiteY28" fmla="*/ 36144 h 86170"/>
                    <a:gd name="connsiteX29" fmla="*/ 48937 w 148018"/>
                    <a:gd name="connsiteY29" fmla="*/ 57764 h 86170"/>
                    <a:gd name="connsiteX30" fmla="*/ 57054 w 148018"/>
                    <a:gd name="connsiteY30" fmla="*/ 61937 h 86170"/>
                    <a:gd name="connsiteX31" fmla="*/ 65020 w 148018"/>
                    <a:gd name="connsiteY31" fmla="*/ 66185 h 86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8018" h="86170">
                      <a:moveTo>
                        <a:pt x="85502" y="6937"/>
                      </a:moveTo>
                      <a:cubicBezTo>
                        <a:pt x="94454" y="9516"/>
                        <a:pt x="102495" y="13689"/>
                        <a:pt x="112281" y="18772"/>
                      </a:cubicBezTo>
                      <a:cubicBezTo>
                        <a:pt x="121991" y="23778"/>
                        <a:pt x="130108" y="28026"/>
                        <a:pt x="135722" y="32958"/>
                      </a:cubicBezTo>
                      <a:cubicBezTo>
                        <a:pt x="141336" y="37964"/>
                        <a:pt x="145356" y="42061"/>
                        <a:pt x="146949" y="46992"/>
                      </a:cubicBezTo>
                      <a:cubicBezTo>
                        <a:pt x="148543" y="51923"/>
                        <a:pt x="148467" y="56019"/>
                        <a:pt x="145963" y="60874"/>
                      </a:cubicBezTo>
                      <a:cubicBezTo>
                        <a:pt x="143460" y="65730"/>
                        <a:pt x="139288" y="69750"/>
                        <a:pt x="132688" y="74529"/>
                      </a:cubicBezTo>
                      <a:cubicBezTo>
                        <a:pt x="126088" y="79308"/>
                        <a:pt x="118729" y="81660"/>
                        <a:pt x="111371" y="84012"/>
                      </a:cubicBezTo>
                      <a:cubicBezTo>
                        <a:pt x="104012" y="86363"/>
                        <a:pt x="95819" y="86212"/>
                        <a:pt x="87702" y="86136"/>
                      </a:cubicBezTo>
                      <a:cubicBezTo>
                        <a:pt x="79509" y="85984"/>
                        <a:pt x="70633" y="83405"/>
                        <a:pt x="61682" y="80826"/>
                      </a:cubicBezTo>
                      <a:cubicBezTo>
                        <a:pt x="53565" y="76654"/>
                        <a:pt x="45524" y="72405"/>
                        <a:pt x="35738" y="67398"/>
                      </a:cubicBezTo>
                      <a:cubicBezTo>
                        <a:pt x="25951" y="62392"/>
                        <a:pt x="17910" y="58143"/>
                        <a:pt x="12296" y="53212"/>
                      </a:cubicBezTo>
                      <a:cubicBezTo>
                        <a:pt x="6683" y="48206"/>
                        <a:pt x="2662" y="44109"/>
                        <a:pt x="1069" y="39178"/>
                      </a:cubicBezTo>
                      <a:cubicBezTo>
                        <a:pt x="-524" y="34247"/>
                        <a:pt x="-448" y="30151"/>
                        <a:pt x="2055" y="25296"/>
                      </a:cubicBezTo>
                      <a:cubicBezTo>
                        <a:pt x="4559" y="20440"/>
                        <a:pt x="8731" y="16420"/>
                        <a:pt x="15331" y="11641"/>
                      </a:cubicBezTo>
                      <a:cubicBezTo>
                        <a:pt x="21931" y="6861"/>
                        <a:pt x="29289" y="4510"/>
                        <a:pt x="36648" y="2158"/>
                      </a:cubicBezTo>
                      <a:cubicBezTo>
                        <a:pt x="44006" y="-194"/>
                        <a:pt x="52199" y="-42"/>
                        <a:pt x="60316" y="34"/>
                      </a:cubicBezTo>
                      <a:cubicBezTo>
                        <a:pt x="67599" y="1779"/>
                        <a:pt x="76551" y="4358"/>
                        <a:pt x="85502" y="6937"/>
                      </a:cubicBezTo>
                      <a:close/>
                      <a:moveTo>
                        <a:pt x="128895" y="50026"/>
                      </a:moveTo>
                      <a:cubicBezTo>
                        <a:pt x="124115" y="43426"/>
                        <a:pt x="115240" y="36751"/>
                        <a:pt x="99005" y="28406"/>
                      </a:cubicBezTo>
                      <a:cubicBezTo>
                        <a:pt x="92557" y="25068"/>
                        <a:pt x="87702" y="22565"/>
                        <a:pt x="82847" y="19985"/>
                      </a:cubicBezTo>
                      <a:lnTo>
                        <a:pt x="80495" y="72178"/>
                      </a:lnTo>
                      <a:cubicBezTo>
                        <a:pt x="87778" y="73923"/>
                        <a:pt x="95137" y="75667"/>
                        <a:pt x="101661" y="74908"/>
                      </a:cubicBezTo>
                      <a:cubicBezTo>
                        <a:pt x="108185" y="74226"/>
                        <a:pt x="115543" y="71874"/>
                        <a:pt x="121309" y="68688"/>
                      </a:cubicBezTo>
                      <a:cubicBezTo>
                        <a:pt x="130336" y="63074"/>
                        <a:pt x="133674" y="56626"/>
                        <a:pt x="128895" y="50026"/>
                      </a:cubicBezTo>
                      <a:close/>
                      <a:moveTo>
                        <a:pt x="65020" y="66185"/>
                      </a:moveTo>
                      <a:lnTo>
                        <a:pt x="67447" y="13992"/>
                      </a:lnTo>
                      <a:cubicBezTo>
                        <a:pt x="60165" y="12248"/>
                        <a:pt x="52806" y="10503"/>
                        <a:pt x="46282" y="11262"/>
                      </a:cubicBezTo>
                      <a:cubicBezTo>
                        <a:pt x="39758" y="12020"/>
                        <a:pt x="32400" y="14296"/>
                        <a:pt x="26634" y="17482"/>
                      </a:cubicBezTo>
                      <a:cubicBezTo>
                        <a:pt x="17607" y="23096"/>
                        <a:pt x="14193" y="29544"/>
                        <a:pt x="19048" y="36144"/>
                      </a:cubicBezTo>
                      <a:cubicBezTo>
                        <a:pt x="23827" y="42744"/>
                        <a:pt x="32703" y="49419"/>
                        <a:pt x="48937" y="57764"/>
                      </a:cubicBezTo>
                      <a:cubicBezTo>
                        <a:pt x="52199" y="59433"/>
                        <a:pt x="53792" y="60267"/>
                        <a:pt x="57054" y="61937"/>
                      </a:cubicBezTo>
                      <a:cubicBezTo>
                        <a:pt x="59330" y="65350"/>
                        <a:pt x="61834" y="64516"/>
                        <a:pt x="65020" y="66185"/>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Shape 29">
                  <a:extLst>
                    <a:ext uri="{FF2B5EF4-FFF2-40B4-BE49-F238E27FC236}">
                      <a16:creationId xmlns:a16="http://schemas.microsoft.com/office/drawing/2014/main" id="{8A676023-E3A3-4CC0-8999-0843D4D4BD98}"/>
                    </a:ext>
                  </a:extLst>
                </p:cNvPr>
                <p:cNvSpPr/>
                <p:nvPr/>
              </p:nvSpPr>
              <p:spPr>
                <a:xfrm>
                  <a:off x="7684100" y="5715801"/>
                  <a:ext cx="154907" cy="81019"/>
                </a:xfrm>
                <a:custGeom>
                  <a:avLst/>
                  <a:gdLst>
                    <a:gd name="connsiteX0" fmla="*/ 16841 w 154907"/>
                    <a:gd name="connsiteY0" fmla="*/ 0 h 81019"/>
                    <a:gd name="connsiteX1" fmla="*/ 118874 w 154907"/>
                    <a:gd name="connsiteY1" fmla="*/ 52875 h 81019"/>
                    <a:gd name="connsiteX2" fmla="*/ 143605 w 154907"/>
                    <a:gd name="connsiteY2" fmla="*/ 36944 h 81019"/>
                    <a:gd name="connsiteX3" fmla="*/ 154908 w 154907"/>
                    <a:gd name="connsiteY3" fmla="*/ 42785 h 81019"/>
                    <a:gd name="connsiteX4" fmla="*/ 93992 w 154907"/>
                    <a:gd name="connsiteY4" fmla="*/ 81019 h 81019"/>
                    <a:gd name="connsiteX5" fmla="*/ 82688 w 154907"/>
                    <a:gd name="connsiteY5" fmla="*/ 75178 h 81019"/>
                    <a:gd name="connsiteX6" fmla="*/ 106584 w 154907"/>
                    <a:gd name="connsiteY6" fmla="*/ 60840 h 81019"/>
                    <a:gd name="connsiteX7" fmla="*/ 21620 w 154907"/>
                    <a:gd name="connsiteY7" fmla="*/ 14717 h 81019"/>
                    <a:gd name="connsiteX8" fmla="*/ 14717 w 154907"/>
                    <a:gd name="connsiteY8" fmla="*/ 39902 h 81019"/>
                    <a:gd name="connsiteX9" fmla="*/ 0 w 154907"/>
                    <a:gd name="connsiteY9" fmla="*/ 40509 h 81019"/>
                    <a:gd name="connsiteX10" fmla="*/ 7814 w 154907"/>
                    <a:gd name="connsiteY10" fmla="*/ 5538 h 81019"/>
                    <a:gd name="connsiteX11" fmla="*/ 16841 w 154907"/>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07" h="81019">
                      <a:moveTo>
                        <a:pt x="16841" y="0"/>
                      </a:moveTo>
                      <a:lnTo>
                        <a:pt x="118874" y="52875"/>
                      </a:lnTo>
                      <a:lnTo>
                        <a:pt x="143605" y="36944"/>
                      </a:lnTo>
                      <a:lnTo>
                        <a:pt x="154908" y="42785"/>
                      </a:lnTo>
                      <a:lnTo>
                        <a:pt x="93992" y="81019"/>
                      </a:lnTo>
                      <a:lnTo>
                        <a:pt x="82688" y="75178"/>
                      </a:lnTo>
                      <a:lnTo>
                        <a:pt x="106584" y="60840"/>
                      </a:lnTo>
                      <a:lnTo>
                        <a:pt x="21620" y="14717"/>
                      </a:lnTo>
                      <a:lnTo>
                        <a:pt x="14717" y="39902"/>
                      </a:lnTo>
                      <a:lnTo>
                        <a:pt x="0" y="40509"/>
                      </a:lnTo>
                      <a:lnTo>
                        <a:pt x="7814" y="5538"/>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Freeform: Shape 30">
                  <a:extLst>
                    <a:ext uri="{FF2B5EF4-FFF2-40B4-BE49-F238E27FC236}">
                      <a16:creationId xmlns:a16="http://schemas.microsoft.com/office/drawing/2014/main" id="{4365255D-1C32-4663-9381-D5A4C525D3D5}"/>
                    </a:ext>
                  </a:extLst>
                </p:cNvPr>
                <p:cNvSpPr/>
                <p:nvPr/>
              </p:nvSpPr>
              <p:spPr>
                <a:xfrm>
                  <a:off x="7767160" y="5649843"/>
                  <a:ext cx="147184" cy="83742"/>
                </a:xfrm>
                <a:custGeom>
                  <a:avLst/>
                  <a:gdLst>
                    <a:gd name="connsiteX0" fmla="*/ 84668 w 147184"/>
                    <a:gd name="connsiteY0" fmla="*/ 4510 h 83742"/>
                    <a:gd name="connsiteX1" fmla="*/ 111447 w 147184"/>
                    <a:gd name="connsiteY1" fmla="*/ 16344 h 83742"/>
                    <a:gd name="connsiteX2" fmla="*/ 134888 w 147184"/>
                    <a:gd name="connsiteY2" fmla="*/ 30530 h 83742"/>
                    <a:gd name="connsiteX3" fmla="*/ 146115 w 147184"/>
                    <a:gd name="connsiteY3" fmla="*/ 44564 h 83742"/>
                    <a:gd name="connsiteX4" fmla="*/ 145129 w 147184"/>
                    <a:gd name="connsiteY4" fmla="*/ 58447 h 83742"/>
                    <a:gd name="connsiteX5" fmla="*/ 131853 w 147184"/>
                    <a:gd name="connsiteY5" fmla="*/ 72102 h 83742"/>
                    <a:gd name="connsiteX6" fmla="*/ 110536 w 147184"/>
                    <a:gd name="connsiteY6" fmla="*/ 81584 h 83742"/>
                    <a:gd name="connsiteX7" fmla="*/ 86868 w 147184"/>
                    <a:gd name="connsiteY7" fmla="*/ 83708 h 83742"/>
                    <a:gd name="connsiteX8" fmla="*/ 60847 w 147184"/>
                    <a:gd name="connsiteY8" fmla="*/ 78398 h 83742"/>
                    <a:gd name="connsiteX9" fmla="*/ 35737 w 147184"/>
                    <a:gd name="connsiteY9" fmla="*/ 67398 h 83742"/>
                    <a:gd name="connsiteX10" fmla="*/ 12296 w 147184"/>
                    <a:gd name="connsiteY10" fmla="*/ 53212 h 83742"/>
                    <a:gd name="connsiteX11" fmla="*/ 1069 w 147184"/>
                    <a:gd name="connsiteY11" fmla="*/ 39178 h 83742"/>
                    <a:gd name="connsiteX12" fmla="*/ 2055 w 147184"/>
                    <a:gd name="connsiteY12" fmla="*/ 25295 h 83742"/>
                    <a:gd name="connsiteX13" fmla="*/ 15331 w 147184"/>
                    <a:gd name="connsiteY13" fmla="*/ 11641 h 83742"/>
                    <a:gd name="connsiteX14" fmla="*/ 36648 w 147184"/>
                    <a:gd name="connsiteY14" fmla="*/ 2158 h 83742"/>
                    <a:gd name="connsiteX15" fmla="*/ 60316 w 147184"/>
                    <a:gd name="connsiteY15" fmla="*/ 34 h 83742"/>
                    <a:gd name="connsiteX16" fmla="*/ 84668 w 147184"/>
                    <a:gd name="connsiteY16" fmla="*/ 4510 h 83742"/>
                    <a:gd name="connsiteX17" fmla="*/ 129729 w 147184"/>
                    <a:gd name="connsiteY17" fmla="*/ 48357 h 83742"/>
                    <a:gd name="connsiteX18" fmla="*/ 99840 w 147184"/>
                    <a:gd name="connsiteY18" fmla="*/ 26737 h 83742"/>
                    <a:gd name="connsiteX19" fmla="*/ 83682 w 147184"/>
                    <a:gd name="connsiteY19" fmla="*/ 18316 h 83742"/>
                    <a:gd name="connsiteX20" fmla="*/ 81254 w 147184"/>
                    <a:gd name="connsiteY20" fmla="*/ 70509 h 83742"/>
                    <a:gd name="connsiteX21" fmla="*/ 104012 w 147184"/>
                    <a:gd name="connsiteY21" fmla="*/ 74074 h 83742"/>
                    <a:gd name="connsiteX22" fmla="*/ 123660 w 147184"/>
                    <a:gd name="connsiteY22" fmla="*/ 67854 h 83742"/>
                    <a:gd name="connsiteX23" fmla="*/ 129729 w 147184"/>
                    <a:gd name="connsiteY23" fmla="*/ 48357 h 83742"/>
                    <a:gd name="connsiteX24" fmla="*/ 65854 w 147184"/>
                    <a:gd name="connsiteY24" fmla="*/ 64591 h 83742"/>
                    <a:gd name="connsiteX25" fmla="*/ 68206 w 147184"/>
                    <a:gd name="connsiteY25" fmla="*/ 12399 h 83742"/>
                    <a:gd name="connsiteX26" fmla="*/ 47041 w 147184"/>
                    <a:gd name="connsiteY26" fmla="*/ 9668 h 83742"/>
                    <a:gd name="connsiteX27" fmla="*/ 27393 w 147184"/>
                    <a:gd name="connsiteY27" fmla="*/ 15889 h 83742"/>
                    <a:gd name="connsiteX28" fmla="*/ 19807 w 147184"/>
                    <a:gd name="connsiteY28" fmla="*/ 34551 h 83742"/>
                    <a:gd name="connsiteX29" fmla="*/ 49696 w 147184"/>
                    <a:gd name="connsiteY29" fmla="*/ 56171 h 83742"/>
                    <a:gd name="connsiteX30" fmla="*/ 57813 w 147184"/>
                    <a:gd name="connsiteY30" fmla="*/ 60343 h 83742"/>
                    <a:gd name="connsiteX31" fmla="*/ 65854 w 147184"/>
                    <a:gd name="connsiteY31" fmla="*/ 64591 h 8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742">
                      <a:moveTo>
                        <a:pt x="84668" y="4510"/>
                      </a:moveTo>
                      <a:cubicBezTo>
                        <a:pt x="93619" y="7089"/>
                        <a:pt x="101736" y="11261"/>
                        <a:pt x="111447" y="16344"/>
                      </a:cubicBezTo>
                      <a:cubicBezTo>
                        <a:pt x="121157" y="21351"/>
                        <a:pt x="129274" y="25599"/>
                        <a:pt x="134888" y="30530"/>
                      </a:cubicBezTo>
                      <a:cubicBezTo>
                        <a:pt x="140501" y="35537"/>
                        <a:pt x="144522" y="39633"/>
                        <a:pt x="146115" y="44564"/>
                      </a:cubicBezTo>
                      <a:cubicBezTo>
                        <a:pt x="147708" y="49495"/>
                        <a:pt x="147632" y="53592"/>
                        <a:pt x="145129" y="58447"/>
                      </a:cubicBezTo>
                      <a:cubicBezTo>
                        <a:pt x="142625" y="63302"/>
                        <a:pt x="138453" y="67323"/>
                        <a:pt x="131853" y="72102"/>
                      </a:cubicBezTo>
                      <a:cubicBezTo>
                        <a:pt x="125253" y="76881"/>
                        <a:pt x="117895" y="79233"/>
                        <a:pt x="110536" y="81584"/>
                      </a:cubicBezTo>
                      <a:cubicBezTo>
                        <a:pt x="103178" y="83936"/>
                        <a:pt x="94985" y="83784"/>
                        <a:pt x="86868" y="83708"/>
                      </a:cubicBezTo>
                      <a:cubicBezTo>
                        <a:pt x="78751" y="83556"/>
                        <a:pt x="69799" y="80977"/>
                        <a:pt x="60847" y="78398"/>
                      </a:cubicBezTo>
                      <a:cubicBezTo>
                        <a:pt x="51896" y="75819"/>
                        <a:pt x="43779" y="71647"/>
                        <a:pt x="35737" y="67398"/>
                      </a:cubicBezTo>
                      <a:cubicBezTo>
                        <a:pt x="26027" y="62391"/>
                        <a:pt x="17910" y="58143"/>
                        <a:pt x="12296" y="53212"/>
                      </a:cubicBezTo>
                      <a:cubicBezTo>
                        <a:pt x="6683" y="48205"/>
                        <a:pt x="2662" y="44109"/>
                        <a:pt x="1069" y="39178"/>
                      </a:cubicBezTo>
                      <a:cubicBezTo>
                        <a:pt x="-524" y="34247"/>
                        <a:pt x="-448" y="30151"/>
                        <a:pt x="2055" y="25295"/>
                      </a:cubicBezTo>
                      <a:cubicBezTo>
                        <a:pt x="4559" y="20441"/>
                        <a:pt x="8731" y="16420"/>
                        <a:pt x="15331" y="11641"/>
                      </a:cubicBezTo>
                      <a:cubicBezTo>
                        <a:pt x="21931" y="6861"/>
                        <a:pt x="29289" y="4510"/>
                        <a:pt x="36648" y="2158"/>
                      </a:cubicBezTo>
                      <a:cubicBezTo>
                        <a:pt x="44006" y="-194"/>
                        <a:pt x="52199" y="-42"/>
                        <a:pt x="60316" y="34"/>
                      </a:cubicBezTo>
                      <a:cubicBezTo>
                        <a:pt x="68434" y="185"/>
                        <a:pt x="75716" y="1931"/>
                        <a:pt x="84668" y="4510"/>
                      </a:cubicBezTo>
                      <a:close/>
                      <a:moveTo>
                        <a:pt x="129729" y="48357"/>
                      </a:moveTo>
                      <a:cubicBezTo>
                        <a:pt x="124950" y="41758"/>
                        <a:pt x="116074" y="35082"/>
                        <a:pt x="99840" y="26737"/>
                      </a:cubicBezTo>
                      <a:cubicBezTo>
                        <a:pt x="93392" y="23399"/>
                        <a:pt x="88537" y="20896"/>
                        <a:pt x="83682" y="18316"/>
                      </a:cubicBezTo>
                      <a:lnTo>
                        <a:pt x="81254" y="70509"/>
                      </a:lnTo>
                      <a:cubicBezTo>
                        <a:pt x="88537" y="72253"/>
                        <a:pt x="95895" y="73998"/>
                        <a:pt x="104012" y="74074"/>
                      </a:cubicBezTo>
                      <a:cubicBezTo>
                        <a:pt x="110536" y="73315"/>
                        <a:pt x="117895" y="71040"/>
                        <a:pt x="123660" y="67854"/>
                      </a:cubicBezTo>
                      <a:cubicBezTo>
                        <a:pt x="131170" y="61405"/>
                        <a:pt x="132915" y="54122"/>
                        <a:pt x="129729" y="48357"/>
                      </a:cubicBezTo>
                      <a:close/>
                      <a:moveTo>
                        <a:pt x="65854" y="64591"/>
                      </a:moveTo>
                      <a:lnTo>
                        <a:pt x="68206" y="12399"/>
                      </a:lnTo>
                      <a:cubicBezTo>
                        <a:pt x="60923" y="10654"/>
                        <a:pt x="53565" y="8910"/>
                        <a:pt x="47041" y="9668"/>
                      </a:cubicBezTo>
                      <a:cubicBezTo>
                        <a:pt x="40517" y="10427"/>
                        <a:pt x="33158" y="12703"/>
                        <a:pt x="27393" y="15889"/>
                      </a:cubicBezTo>
                      <a:cubicBezTo>
                        <a:pt x="18365" y="21502"/>
                        <a:pt x="14952" y="27951"/>
                        <a:pt x="19807" y="34551"/>
                      </a:cubicBezTo>
                      <a:cubicBezTo>
                        <a:pt x="24586" y="41150"/>
                        <a:pt x="33462" y="47826"/>
                        <a:pt x="49696" y="56171"/>
                      </a:cubicBezTo>
                      <a:cubicBezTo>
                        <a:pt x="52958" y="57840"/>
                        <a:pt x="54551" y="58674"/>
                        <a:pt x="57813" y="60343"/>
                      </a:cubicBezTo>
                      <a:cubicBezTo>
                        <a:pt x="60165" y="63681"/>
                        <a:pt x="62592" y="62923"/>
                        <a:pt x="65854" y="64591"/>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Freeform: Shape 31">
                  <a:extLst>
                    <a:ext uri="{FF2B5EF4-FFF2-40B4-BE49-F238E27FC236}">
                      <a16:creationId xmlns:a16="http://schemas.microsoft.com/office/drawing/2014/main" id="{71896A7B-BCEA-46F5-9189-486EF4E4E875}"/>
                    </a:ext>
                  </a:extLst>
                </p:cNvPr>
                <p:cNvSpPr/>
                <p:nvPr/>
              </p:nvSpPr>
              <p:spPr>
                <a:xfrm>
                  <a:off x="7861076" y="5591494"/>
                  <a:ext cx="147184" cy="83906"/>
                </a:xfrm>
                <a:custGeom>
                  <a:avLst/>
                  <a:gdLst>
                    <a:gd name="connsiteX0" fmla="*/ 84668 w 147184"/>
                    <a:gd name="connsiteY0" fmla="*/ 4674 h 83906"/>
                    <a:gd name="connsiteX1" fmla="*/ 111447 w 147184"/>
                    <a:gd name="connsiteY1" fmla="*/ 16508 h 83906"/>
                    <a:gd name="connsiteX2" fmla="*/ 134888 w 147184"/>
                    <a:gd name="connsiteY2" fmla="*/ 30694 h 83906"/>
                    <a:gd name="connsiteX3" fmla="*/ 146115 w 147184"/>
                    <a:gd name="connsiteY3" fmla="*/ 44728 h 83906"/>
                    <a:gd name="connsiteX4" fmla="*/ 145129 w 147184"/>
                    <a:gd name="connsiteY4" fmla="*/ 58611 h 83906"/>
                    <a:gd name="connsiteX5" fmla="*/ 131853 w 147184"/>
                    <a:gd name="connsiteY5" fmla="*/ 72266 h 83906"/>
                    <a:gd name="connsiteX6" fmla="*/ 110536 w 147184"/>
                    <a:gd name="connsiteY6" fmla="*/ 81748 h 83906"/>
                    <a:gd name="connsiteX7" fmla="*/ 86868 w 147184"/>
                    <a:gd name="connsiteY7" fmla="*/ 83873 h 83906"/>
                    <a:gd name="connsiteX8" fmla="*/ 60848 w 147184"/>
                    <a:gd name="connsiteY8" fmla="*/ 78562 h 83906"/>
                    <a:gd name="connsiteX9" fmla="*/ 35738 w 147184"/>
                    <a:gd name="connsiteY9" fmla="*/ 67562 h 83906"/>
                    <a:gd name="connsiteX10" fmla="*/ 12297 w 147184"/>
                    <a:gd name="connsiteY10" fmla="*/ 53376 h 83906"/>
                    <a:gd name="connsiteX11" fmla="*/ 1069 w 147184"/>
                    <a:gd name="connsiteY11" fmla="*/ 39342 h 83906"/>
                    <a:gd name="connsiteX12" fmla="*/ 2055 w 147184"/>
                    <a:gd name="connsiteY12" fmla="*/ 25460 h 83906"/>
                    <a:gd name="connsiteX13" fmla="*/ 15331 w 147184"/>
                    <a:gd name="connsiteY13" fmla="*/ 11805 h 83906"/>
                    <a:gd name="connsiteX14" fmla="*/ 36648 w 147184"/>
                    <a:gd name="connsiteY14" fmla="*/ 2322 h 83906"/>
                    <a:gd name="connsiteX15" fmla="*/ 60316 w 147184"/>
                    <a:gd name="connsiteY15" fmla="*/ 198 h 83906"/>
                    <a:gd name="connsiteX16" fmla="*/ 84668 w 147184"/>
                    <a:gd name="connsiteY16" fmla="*/ 4674 h 83906"/>
                    <a:gd name="connsiteX17" fmla="*/ 128895 w 147184"/>
                    <a:gd name="connsiteY17" fmla="*/ 46094 h 83906"/>
                    <a:gd name="connsiteX18" fmla="*/ 99006 w 147184"/>
                    <a:gd name="connsiteY18" fmla="*/ 24473 h 83906"/>
                    <a:gd name="connsiteX19" fmla="*/ 82847 w 147184"/>
                    <a:gd name="connsiteY19" fmla="*/ 16053 h 83906"/>
                    <a:gd name="connsiteX20" fmla="*/ 80420 w 147184"/>
                    <a:gd name="connsiteY20" fmla="*/ 68245 h 83906"/>
                    <a:gd name="connsiteX21" fmla="*/ 103178 w 147184"/>
                    <a:gd name="connsiteY21" fmla="*/ 71811 h 83906"/>
                    <a:gd name="connsiteX22" fmla="*/ 122826 w 147184"/>
                    <a:gd name="connsiteY22" fmla="*/ 65590 h 83906"/>
                    <a:gd name="connsiteX23" fmla="*/ 128895 w 147184"/>
                    <a:gd name="connsiteY23" fmla="*/ 46094 h 83906"/>
                    <a:gd name="connsiteX24" fmla="*/ 64185 w 147184"/>
                    <a:gd name="connsiteY24" fmla="*/ 63921 h 83906"/>
                    <a:gd name="connsiteX25" fmla="*/ 66613 w 147184"/>
                    <a:gd name="connsiteY25" fmla="*/ 11729 h 83906"/>
                    <a:gd name="connsiteX26" fmla="*/ 45448 w 147184"/>
                    <a:gd name="connsiteY26" fmla="*/ 8998 h 83906"/>
                    <a:gd name="connsiteX27" fmla="*/ 25800 w 147184"/>
                    <a:gd name="connsiteY27" fmla="*/ 15219 h 83906"/>
                    <a:gd name="connsiteX28" fmla="*/ 18214 w 147184"/>
                    <a:gd name="connsiteY28" fmla="*/ 33880 h 83906"/>
                    <a:gd name="connsiteX29" fmla="*/ 48103 w 147184"/>
                    <a:gd name="connsiteY29" fmla="*/ 55501 h 83906"/>
                    <a:gd name="connsiteX30" fmla="*/ 56220 w 147184"/>
                    <a:gd name="connsiteY30" fmla="*/ 59673 h 83906"/>
                    <a:gd name="connsiteX31" fmla="*/ 64185 w 147184"/>
                    <a:gd name="connsiteY31" fmla="*/ 63921 h 83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906">
                      <a:moveTo>
                        <a:pt x="84668" y="4674"/>
                      </a:moveTo>
                      <a:cubicBezTo>
                        <a:pt x="93619" y="7253"/>
                        <a:pt x="101660" y="11426"/>
                        <a:pt x="111447" y="16508"/>
                      </a:cubicBezTo>
                      <a:cubicBezTo>
                        <a:pt x="121157" y="21515"/>
                        <a:pt x="129274" y="25763"/>
                        <a:pt x="134888" y="30694"/>
                      </a:cubicBezTo>
                      <a:cubicBezTo>
                        <a:pt x="140501" y="35625"/>
                        <a:pt x="144522" y="39798"/>
                        <a:pt x="146115" y="44728"/>
                      </a:cubicBezTo>
                      <a:cubicBezTo>
                        <a:pt x="147708" y="49659"/>
                        <a:pt x="147632" y="53756"/>
                        <a:pt x="145129" y="58611"/>
                      </a:cubicBezTo>
                      <a:cubicBezTo>
                        <a:pt x="142626" y="63466"/>
                        <a:pt x="138453" y="67486"/>
                        <a:pt x="131853" y="72266"/>
                      </a:cubicBezTo>
                      <a:cubicBezTo>
                        <a:pt x="125253" y="77045"/>
                        <a:pt x="117895" y="79397"/>
                        <a:pt x="110536" y="81748"/>
                      </a:cubicBezTo>
                      <a:cubicBezTo>
                        <a:pt x="103178" y="84100"/>
                        <a:pt x="94985" y="83949"/>
                        <a:pt x="86868" y="83873"/>
                      </a:cubicBezTo>
                      <a:cubicBezTo>
                        <a:pt x="78751" y="83721"/>
                        <a:pt x="69799" y="81142"/>
                        <a:pt x="60848" y="78562"/>
                      </a:cubicBezTo>
                      <a:cubicBezTo>
                        <a:pt x="51896" y="75983"/>
                        <a:pt x="43855" y="71811"/>
                        <a:pt x="35738" y="67562"/>
                      </a:cubicBezTo>
                      <a:cubicBezTo>
                        <a:pt x="26027" y="62556"/>
                        <a:pt x="17910" y="58308"/>
                        <a:pt x="12297" y="53376"/>
                      </a:cubicBezTo>
                      <a:cubicBezTo>
                        <a:pt x="6683" y="48370"/>
                        <a:pt x="2662" y="44273"/>
                        <a:pt x="1069" y="39342"/>
                      </a:cubicBezTo>
                      <a:cubicBezTo>
                        <a:pt x="-524" y="34411"/>
                        <a:pt x="-448" y="30315"/>
                        <a:pt x="2055" y="25460"/>
                      </a:cubicBezTo>
                      <a:cubicBezTo>
                        <a:pt x="4559" y="20604"/>
                        <a:pt x="8731" y="16584"/>
                        <a:pt x="15331" y="11805"/>
                      </a:cubicBezTo>
                      <a:cubicBezTo>
                        <a:pt x="21931" y="7026"/>
                        <a:pt x="29289" y="4674"/>
                        <a:pt x="36648" y="2322"/>
                      </a:cubicBezTo>
                      <a:cubicBezTo>
                        <a:pt x="44006" y="-29"/>
                        <a:pt x="52199" y="122"/>
                        <a:pt x="60316" y="198"/>
                      </a:cubicBezTo>
                      <a:cubicBezTo>
                        <a:pt x="66765" y="-485"/>
                        <a:pt x="76551" y="502"/>
                        <a:pt x="84668" y="4674"/>
                      </a:cubicBezTo>
                      <a:close/>
                      <a:moveTo>
                        <a:pt x="128895" y="46094"/>
                      </a:moveTo>
                      <a:cubicBezTo>
                        <a:pt x="124115" y="39494"/>
                        <a:pt x="115240" y="32818"/>
                        <a:pt x="99006" y="24473"/>
                      </a:cubicBezTo>
                      <a:cubicBezTo>
                        <a:pt x="92557" y="21136"/>
                        <a:pt x="87702" y="18632"/>
                        <a:pt x="82847" y="16053"/>
                      </a:cubicBezTo>
                      <a:lnTo>
                        <a:pt x="80420" y="68245"/>
                      </a:lnTo>
                      <a:cubicBezTo>
                        <a:pt x="87702" y="69990"/>
                        <a:pt x="95061" y="71735"/>
                        <a:pt x="103178" y="71811"/>
                      </a:cubicBezTo>
                      <a:cubicBezTo>
                        <a:pt x="109702" y="71052"/>
                        <a:pt x="117060" y="68776"/>
                        <a:pt x="122826" y="65590"/>
                      </a:cubicBezTo>
                      <a:cubicBezTo>
                        <a:pt x="130336" y="59218"/>
                        <a:pt x="133674" y="52694"/>
                        <a:pt x="128895" y="46094"/>
                      </a:cubicBezTo>
                      <a:close/>
                      <a:moveTo>
                        <a:pt x="64185" y="63921"/>
                      </a:moveTo>
                      <a:lnTo>
                        <a:pt x="66613" y="11729"/>
                      </a:lnTo>
                      <a:cubicBezTo>
                        <a:pt x="59330" y="9984"/>
                        <a:pt x="51972" y="8239"/>
                        <a:pt x="45448" y="8998"/>
                      </a:cubicBezTo>
                      <a:cubicBezTo>
                        <a:pt x="38924" y="9756"/>
                        <a:pt x="31565" y="12032"/>
                        <a:pt x="25800" y="15219"/>
                      </a:cubicBezTo>
                      <a:cubicBezTo>
                        <a:pt x="16772" y="20832"/>
                        <a:pt x="13359" y="27280"/>
                        <a:pt x="18214" y="33880"/>
                      </a:cubicBezTo>
                      <a:cubicBezTo>
                        <a:pt x="22993" y="40480"/>
                        <a:pt x="31869" y="47156"/>
                        <a:pt x="48103" y="55501"/>
                      </a:cubicBezTo>
                      <a:cubicBezTo>
                        <a:pt x="51365" y="57169"/>
                        <a:pt x="52958" y="58004"/>
                        <a:pt x="56220" y="59673"/>
                      </a:cubicBezTo>
                      <a:cubicBezTo>
                        <a:pt x="59330" y="61418"/>
                        <a:pt x="60999" y="62252"/>
                        <a:pt x="64185" y="63921"/>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Freeform: Shape 32">
                  <a:extLst>
                    <a:ext uri="{FF2B5EF4-FFF2-40B4-BE49-F238E27FC236}">
                      <a16:creationId xmlns:a16="http://schemas.microsoft.com/office/drawing/2014/main" id="{F750A51A-B261-436A-8F07-6427F7E585CC}"/>
                    </a:ext>
                  </a:extLst>
                </p:cNvPr>
                <p:cNvSpPr/>
                <p:nvPr/>
              </p:nvSpPr>
              <p:spPr>
                <a:xfrm>
                  <a:off x="7963950" y="5536314"/>
                  <a:ext cx="154073" cy="82612"/>
                </a:xfrm>
                <a:custGeom>
                  <a:avLst/>
                  <a:gdLst>
                    <a:gd name="connsiteX0" fmla="*/ 16841 w 154073"/>
                    <a:gd name="connsiteY0" fmla="*/ 0 h 82612"/>
                    <a:gd name="connsiteX1" fmla="*/ 118874 w 154073"/>
                    <a:gd name="connsiteY1" fmla="*/ 52875 h 82612"/>
                    <a:gd name="connsiteX2" fmla="*/ 142770 w 154073"/>
                    <a:gd name="connsiteY2" fmla="*/ 38537 h 82612"/>
                    <a:gd name="connsiteX3" fmla="*/ 154073 w 154073"/>
                    <a:gd name="connsiteY3" fmla="*/ 44378 h 82612"/>
                    <a:gd name="connsiteX4" fmla="*/ 93157 w 154073"/>
                    <a:gd name="connsiteY4" fmla="*/ 82613 h 82612"/>
                    <a:gd name="connsiteX5" fmla="*/ 81854 w 154073"/>
                    <a:gd name="connsiteY5" fmla="*/ 76771 h 82612"/>
                    <a:gd name="connsiteX6" fmla="*/ 106585 w 154073"/>
                    <a:gd name="connsiteY6" fmla="*/ 60841 h 82612"/>
                    <a:gd name="connsiteX7" fmla="*/ 20786 w 154073"/>
                    <a:gd name="connsiteY7" fmla="*/ 16386 h 82612"/>
                    <a:gd name="connsiteX8" fmla="*/ 13883 w 154073"/>
                    <a:gd name="connsiteY8" fmla="*/ 41572 h 82612"/>
                    <a:gd name="connsiteX9" fmla="*/ 0 w 154073"/>
                    <a:gd name="connsiteY9" fmla="*/ 40585 h 82612"/>
                    <a:gd name="connsiteX10" fmla="*/ 7814 w 154073"/>
                    <a:gd name="connsiteY10" fmla="*/ 5614 h 82612"/>
                    <a:gd name="connsiteX11" fmla="*/ 16841 w 154073"/>
                    <a:gd name="connsiteY11" fmla="*/ 0 h 82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2612">
                      <a:moveTo>
                        <a:pt x="16841" y="0"/>
                      </a:moveTo>
                      <a:lnTo>
                        <a:pt x="118874" y="52875"/>
                      </a:lnTo>
                      <a:lnTo>
                        <a:pt x="142770" y="38537"/>
                      </a:lnTo>
                      <a:lnTo>
                        <a:pt x="154073" y="44378"/>
                      </a:lnTo>
                      <a:lnTo>
                        <a:pt x="93157" y="82613"/>
                      </a:lnTo>
                      <a:lnTo>
                        <a:pt x="81854" y="76771"/>
                      </a:lnTo>
                      <a:lnTo>
                        <a:pt x="106585" y="60841"/>
                      </a:lnTo>
                      <a:lnTo>
                        <a:pt x="20786" y="16386"/>
                      </a:lnTo>
                      <a:lnTo>
                        <a:pt x="13883" y="41572"/>
                      </a:lnTo>
                      <a:lnTo>
                        <a:pt x="0" y="40585"/>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Freeform: Shape 33">
                  <a:extLst>
                    <a:ext uri="{FF2B5EF4-FFF2-40B4-BE49-F238E27FC236}">
                      <a16:creationId xmlns:a16="http://schemas.microsoft.com/office/drawing/2014/main" id="{B14B0802-CDE1-44FE-A0E4-EB7C3E288F9A}"/>
                    </a:ext>
                  </a:extLst>
                </p:cNvPr>
                <p:cNvSpPr/>
                <p:nvPr/>
              </p:nvSpPr>
              <p:spPr>
                <a:xfrm>
                  <a:off x="8056121" y="5477294"/>
                  <a:ext cx="154983" cy="81929"/>
                </a:xfrm>
                <a:custGeom>
                  <a:avLst/>
                  <a:gdLst>
                    <a:gd name="connsiteX0" fmla="*/ 16917 w 154983"/>
                    <a:gd name="connsiteY0" fmla="*/ 0 h 81929"/>
                    <a:gd name="connsiteX1" fmla="*/ 118950 w 154983"/>
                    <a:gd name="connsiteY1" fmla="*/ 52875 h 81929"/>
                    <a:gd name="connsiteX2" fmla="*/ 143680 w 154983"/>
                    <a:gd name="connsiteY2" fmla="*/ 36944 h 81929"/>
                    <a:gd name="connsiteX3" fmla="*/ 154984 w 154983"/>
                    <a:gd name="connsiteY3" fmla="*/ 42786 h 81929"/>
                    <a:gd name="connsiteX4" fmla="*/ 95660 w 154983"/>
                    <a:gd name="connsiteY4" fmla="*/ 81930 h 81929"/>
                    <a:gd name="connsiteX5" fmla="*/ 82688 w 154983"/>
                    <a:gd name="connsiteY5" fmla="*/ 75178 h 81929"/>
                    <a:gd name="connsiteX6" fmla="*/ 106584 w 154983"/>
                    <a:gd name="connsiteY6" fmla="*/ 60840 h 81929"/>
                    <a:gd name="connsiteX7" fmla="*/ 21620 w 154983"/>
                    <a:gd name="connsiteY7" fmla="*/ 14717 h 81929"/>
                    <a:gd name="connsiteX8" fmla="*/ 16310 w 154983"/>
                    <a:gd name="connsiteY8" fmla="*/ 40737 h 81929"/>
                    <a:gd name="connsiteX9" fmla="*/ 0 w 154983"/>
                    <a:gd name="connsiteY9" fmla="*/ 40510 h 81929"/>
                    <a:gd name="connsiteX10" fmla="*/ 7814 w 154983"/>
                    <a:gd name="connsiteY10" fmla="*/ 5538 h 81929"/>
                    <a:gd name="connsiteX11" fmla="*/ 16917 w 154983"/>
                    <a:gd name="connsiteY11" fmla="*/ 0 h 81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1929">
                      <a:moveTo>
                        <a:pt x="16917" y="0"/>
                      </a:moveTo>
                      <a:lnTo>
                        <a:pt x="118950" y="52875"/>
                      </a:lnTo>
                      <a:lnTo>
                        <a:pt x="143680" y="36944"/>
                      </a:lnTo>
                      <a:lnTo>
                        <a:pt x="154984" y="42786"/>
                      </a:lnTo>
                      <a:lnTo>
                        <a:pt x="95660" y="81930"/>
                      </a:lnTo>
                      <a:lnTo>
                        <a:pt x="82688" y="75178"/>
                      </a:lnTo>
                      <a:lnTo>
                        <a:pt x="106584" y="60840"/>
                      </a:lnTo>
                      <a:lnTo>
                        <a:pt x="21620" y="14717"/>
                      </a:lnTo>
                      <a:lnTo>
                        <a:pt x="16310" y="40737"/>
                      </a:lnTo>
                      <a:lnTo>
                        <a:pt x="0" y="40510"/>
                      </a:lnTo>
                      <a:lnTo>
                        <a:pt x="7814" y="5538"/>
                      </a:lnTo>
                      <a:lnTo>
                        <a:pt x="16917"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Freeform: Shape 34">
                  <a:extLst>
                    <a:ext uri="{FF2B5EF4-FFF2-40B4-BE49-F238E27FC236}">
                      <a16:creationId xmlns:a16="http://schemas.microsoft.com/office/drawing/2014/main" id="{FA8951B1-CBDD-4D9E-A2BE-45188AA289DC}"/>
                    </a:ext>
                  </a:extLst>
                </p:cNvPr>
                <p:cNvSpPr/>
                <p:nvPr/>
              </p:nvSpPr>
              <p:spPr>
                <a:xfrm>
                  <a:off x="8149278" y="5416681"/>
                  <a:ext cx="155666" cy="83522"/>
                </a:xfrm>
                <a:custGeom>
                  <a:avLst/>
                  <a:gdLst>
                    <a:gd name="connsiteX0" fmla="*/ 16841 w 155666"/>
                    <a:gd name="connsiteY0" fmla="*/ 0 h 83522"/>
                    <a:gd name="connsiteX1" fmla="*/ 120467 w 155666"/>
                    <a:gd name="connsiteY1" fmla="*/ 53709 h 83522"/>
                    <a:gd name="connsiteX2" fmla="*/ 142694 w 155666"/>
                    <a:gd name="connsiteY2" fmla="*/ 38537 h 83522"/>
                    <a:gd name="connsiteX3" fmla="*/ 155666 w 155666"/>
                    <a:gd name="connsiteY3" fmla="*/ 45289 h 83522"/>
                    <a:gd name="connsiteX4" fmla="*/ 94750 w 155666"/>
                    <a:gd name="connsiteY4" fmla="*/ 83523 h 83522"/>
                    <a:gd name="connsiteX5" fmla="*/ 83447 w 155666"/>
                    <a:gd name="connsiteY5" fmla="*/ 77681 h 83522"/>
                    <a:gd name="connsiteX6" fmla="*/ 108177 w 155666"/>
                    <a:gd name="connsiteY6" fmla="*/ 61751 h 83522"/>
                    <a:gd name="connsiteX7" fmla="*/ 22379 w 155666"/>
                    <a:gd name="connsiteY7" fmla="*/ 17296 h 83522"/>
                    <a:gd name="connsiteX8" fmla="*/ 15475 w 155666"/>
                    <a:gd name="connsiteY8" fmla="*/ 42482 h 83522"/>
                    <a:gd name="connsiteX9" fmla="*/ 0 w 155666"/>
                    <a:gd name="connsiteY9" fmla="*/ 40661 h 83522"/>
                    <a:gd name="connsiteX10" fmla="*/ 9483 w 155666"/>
                    <a:gd name="connsiteY10" fmla="*/ 6524 h 83522"/>
                    <a:gd name="connsiteX11" fmla="*/ 16841 w 155666"/>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66" h="83522">
                      <a:moveTo>
                        <a:pt x="16841" y="0"/>
                      </a:moveTo>
                      <a:lnTo>
                        <a:pt x="120467" y="53709"/>
                      </a:lnTo>
                      <a:lnTo>
                        <a:pt x="142694" y="38537"/>
                      </a:lnTo>
                      <a:lnTo>
                        <a:pt x="155666" y="45289"/>
                      </a:lnTo>
                      <a:lnTo>
                        <a:pt x="94750" y="83523"/>
                      </a:lnTo>
                      <a:lnTo>
                        <a:pt x="83447" y="77681"/>
                      </a:lnTo>
                      <a:lnTo>
                        <a:pt x="108177" y="61751"/>
                      </a:lnTo>
                      <a:lnTo>
                        <a:pt x="22379" y="17296"/>
                      </a:lnTo>
                      <a:lnTo>
                        <a:pt x="15475" y="42482"/>
                      </a:lnTo>
                      <a:lnTo>
                        <a:pt x="0" y="40661"/>
                      </a:lnTo>
                      <a:lnTo>
                        <a:pt x="9483" y="652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Shape 35">
                  <a:extLst>
                    <a:ext uri="{FF2B5EF4-FFF2-40B4-BE49-F238E27FC236}">
                      <a16:creationId xmlns:a16="http://schemas.microsoft.com/office/drawing/2014/main" id="{501987FC-47BF-4694-A1A4-0889353D8791}"/>
                    </a:ext>
                  </a:extLst>
                </p:cNvPr>
                <p:cNvSpPr/>
                <p:nvPr/>
              </p:nvSpPr>
              <p:spPr>
                <a:xfrm>
                  <a:off x="8243118" y="5358496"/>
                  <a:ext cx="154907" cy="81019"/>
                </a:xfrm>
                <a:custGeom>
                  <a:avLst/>
                  <a:gdLst>
                    <a:gd name="connsiteX0" fmla="*/ 16841 w 154907"/>
                    <a:gd name="connsiteY0" fmla="*/ 0 h 81019"/>
                    <a:gd name="connsiteX1" fmla="*/ 118874 w 154907"/>
                    <a:gd name="connsiteY1" fmla="*/ 52875 h 81019"/>
                    <a:gd name="connsiteX2" fmla="*/ 143605 w 154907"/>
                    <a:gd name="connsiteY2" fmla="*/ 36944 h 81019"/>
                    <a:gd name="connsiteX3" fmla="*/ 154908 w 154907"/>
                    <a:gd name="connsiteY3" fmla="*/ 42786 h 81019"/>
                    <a:gd name="connsiteX4" fmla="*/ 93991 w 154907"/>
                    <a:gd name="connsiteY4" fmla="*/ 81019 h 81019"/>
                    <a:gd name="connsiteX5" fmla="*/ 82688 w 154907"/>
                    <a:gd name="connsiteY5" fmla="*/ 75178 h 81019"/>
                    <a:gd name="connsiteX6" fmla="*/ 106584 w 154907"/>
                    <a:gd name="connsiteY6" fmla="*/ 60841 h 81019"/>
                    <a:gd name="connsiteX7" fmla="*/ 21620 w 154907"/>
                    <a:gd name="connsiteY7" fmla="*/ 14717 h 81019"/>
                    <a:gd name="connsiteX8" fmla="*/ 14717 w 154907"/>
                    <a:gd name="connsiteY8" fmla="*/ 39903 h 81019"/>
                    <a:gd name="connsiteX9" fmla="*/ 0 w 154907"/>
                    <a:gd name="connsiteY9" fmla="*/ 40510 h 81019"/>
                    <a:gd name="connsiteX10" fmla="*/ 7814 w 154907"/>
                    <a:gd name="connsiteY10" fmla="*/ 5538 h 81019"/>
                    <a:gd name="connsiteX11" fmla="*/ 16841 w 154907"/>
                    <a:gd name="connsiteY11" fmla="*/ 0 h 8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07" h="81019">
                      <a:moveTo>
                        <a:pt x="16841" y="0"/>
                      </a:moveTo>
                      <a:lnTo>
                        <a:pt x="118874" y="52875"/>
                      </a:lnTo>
                      <a:lnTo>
                        <a:pt x="143605" y="36944"/>
                      </a:lnTo>
                      <a:lnTo>
                        <a:pt x="154908" y="42786"/>
                      </a:lnTo>
                      <a:lnTo>
                        <a:pt x="93991" y="81019"/>
                      </a:lnTo>
                      <a:lnTo>
                        <a:pt x="82688" y="75178"/>
                      </a:lnTo>
                      <a:lnTo>
                        <a:pt x="106584" y="60841"/>
                      </a:lnTo>
                      <a:lnTo>
                        <a:pt x="21620" y="14717"/>
                      </a:lnTo>
                      <a:lnTo>
                        <a:pt x="14717" y="39903"/>
                      </a:lnTo>
                      <a:lnTo>
                        <a:pt x="0" y="40510"/>
                      </a:lnTo>
                      <a:lnTo>
                        <a:pt x="7814" y="5538"/>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Freeform: Shape 36">
                  <a:extLst>
                    <a:ext uri="{FF2B5EF4-FFF2-40B4-BE49-F238E27FC236}">
                      <a16:creationId xmlns:a16="http://schemas.microsoft.com/office/drawing/2014/main" id="{DE3AEE06-DB7E-4389-A1A0-1F782E30B6E5}"/>
                    </a:ext>
                  </a:extLst>
                </p:cNvPr>
                <p:cNvSpPr/>
                <p:nvPr/>
              </p:nvSpPr>
              <p:spPr>
                <a:xfrm>
                  <a:off x="7785222" y="5875487"/>
                  <a:ext cx="154983" cy="83522"/>
                </a:xfrm>
                <a:custGeom>
                  <a:avLst/>
                  <a:gdLst>
                    <a:gd name="connsiteX0" fmla="*/ 17751 w 154983"/>
                    <a:gd name="connsiteY0" fmla="*/ 0 h 83522"/>
                    <a:gd name="connsiteX1" fmla="*/ 118950 w 154983"/>
                    <a:gd name="connsiteY1" fmla="*/ 54468 h 83522"/>
                    <a:gd name="connsiteX2" fmla="*/ 143680 w 154983"/>
                    <a:gd name="connsiteY2" fmla="*/ 38537 h 83522"/>
                    <a:gd name="connsiteX3" fmla="*/ 154984 w 154983"/>
                    <a:gd name="connsiteY3" fmla="*/ 44378 h 83522"/>
                    <a:gd name="connsiteX4" fmla="*/ 95661 w 154983"/>
                    <a:gd name="connsiteY4" fmla="*/ 83523 h 83522"/>
                    <a:gd name="connsiteX5" fmla="*/ 84357 w 154983"/>
                    <a:gd name="connsiteY5" fmla="*/ 77681 h 83522"/>
                    <a:gd name="connsiteX6" fmla="*/ 107419 w 154983"/>
                    <a:gd name="connsiteY6" fmla="*/ 60916 h 83522"/>
                    <a:gd name="connsiteX7" fmla="*/ 23213 w 154983"/>
                    <a:gd name="connsiteY7" fmla="*/ 17296 h 83522"/>
                    <a:gd name="connsiteX8" fmla="*/ 16310 w 154983"/>
                    <a:gd name="connsiteY8" fmla="*/ 42482 h 83522"/>
                    <a:gd name="connsiteX9" fmla="*/ 0 w 154983"/>
                    <a:gd name="connsiteY9" fmla="*/ 42255 h 83522"/>
                    <a:gd name="connsiteX10" fmla="*/ 8724 w 154983"/>
                    <a:gd name="connsiteY10" fmla="*/ 5690 h 83522"/>
                    <a:gd name="connsiteX11" fmla="*/ 17751 w 154983"/>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3522">
                      <a:moveTo>
                        <a:pt x="17751" y="0"/>
                      </a:moveTo>
                      <a:lnTo>
                        <a:pt x="118950" y="54468"/>
                      </a:lnTo>
                      <a:lnTo>
                        <a:pt x="143680" y="38537"/>
                      </a:lnTo>
                      <a:lnTo>
                        <a:pt x="154984" y="44378"/>
                      </a:lnTo>
                      <a:lnTo>
                        <a:pt x="95661" y="83523"/>
                      </a:lnTo>
                      <a:lnTo>
                        <a:pt x="84357" y="77681"/>
                      </a:lnTo>
                      <a:lnTo>
                        <a:pt x="107419" y="60916"/>
                      </a:lnTo>
                      <a:lnTo>
                        <a:pt x="23213" y="17296"/>
                      </a:lnTo>
                      <a:lnTo>
                        <a:pt x="16310" y="42482"/>
                      </a:lnTo>
                      <a:lnTo>
                        <a:pt x="0" y="42255"/>
                      </a:lnTo>
                      <a:lnTo>
                        <a:pt x="8724" y="5690"/>
                      </a:lnTo>
                      <a:lnTo>
                        <a:pt x="1775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Freeform: Shape 37">
                  <a:extLst>
                    <a:ext uri="{FF2B5EF4-FFF2-40B4-BE49-F238E27FC236}">
                      <a16:creationId xmlns:a16="http://schemas.microsoft.com/office/drawing/2014/main" id="{E80C1AA0-522B-42E5-A6D1-887E99DFDE88}"/>
                    </a:ext>
                  </a:extLst>
                </p:cNvPr>
                <p:cNvSpPr/>
                <p:nvPr/>
              </p:nvSpPr>
              <p:spPr>
                <a:xfrm>
                  <a:off x="7878303" y="5816468"/>
                  <a:ext cx="155666" cy="83522"/>
                </a:xfrm>
                <a:custGeom>
                  <a:avLst/>
                  <a:gdLst>
                    <a:gd name="connsiteX0" fmla="*/ 16841 w 155666"/>
                    <a:gd name="connsiteY0" fmla="*/ 0 h 83522"/>
                    <a:gd name="connsiteX1" fmla="*/ 120467 w 155666"/>
                    <a:gd name="connsiteY1" fmla="*/ 53710 h 83522"/>
                    <a:gd name="connsiteX2" fmla="*/ 142694 w 155666"/>
                    <a:gd name="connsiteY2" fmla="*/ 38537 h 83522"/>
                    <a:gd name="connsiteX3" fmla="*/ 155666 w 155666"/>
                    <a:gd name="connsiteY3" fmla="*/ 45289 h 83522"/>
                    <a:gd name="connsiteX4" fmla="*/ 94750 w 155666"/>
                    <a:gd name="connsiteY4" fmla="*/ 83523 h 83522"/>
                    <a:gd name="connsiteX5" fmla="*/ 83447 w 155666"/>
                    <a:gd name="connsiteY5" fmla="*/ 77681 h 83522"/>
                    <a:gd name="connsiteX6" fmla="*/ 108178 w 155666"/>
                    <a:gd name="connsiteY6" fmla="*/ 61751 h 83522"/>
                    <a:gd name="connsiteX7" fmla="*/ 22379 w 155666"/>
                    <a:gd name="connsiteY7" fmla="*/ 17296 h 83522"/>
                    <a:gd name="connsiteX8" fmla="*/ 15476 w 155666"/>
                    <a:gd name="connsiteY8" fmla="*/ 42482 h 83522"/>
                    <a:gd name="connsiteX9" fmla="*/ 0 w 155666"/>
                    <a:gd name="connsiteY9" fmla="*/ 40661 h 83522"/>
                    <a:gd name="connsiteX10" fmla="*/ 9483 w 155666"/>
                    <a:gd name="connsiteY10" fmla="*/ 6524 h 83522"/>
                    <a:gd name="connsiteX11" fmla="*/ 16841 w 155666"/>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66" h="83522">
                      <a:moveTo>
                        <a:pt x="16841" y="0"/>
                      </a:moveTo>
                      <a:lnTo>
                        <a:pt x="120467" y="53710"/>
                      </a:lnTo>
                      <a:lnTo>
                        <a:pt x="142694" y="38537"/>
                      </a:lnTo>
                      <a:lnTo>
                        <a:pt x="155666" y="45289"/>
                      </a:lnTo>
                      <a:lnTo>
                        <a:pt x="94750" y="83523"/>
                      </a:lnTo>
                      <a:lnTo>
                        <a:pt x="83447" y="77681"/>
                      </a:lnTo>
                      <a:lnTo>
                        <a:pt x="108178" y="61751"/>
                      </a:lnTo>
                      <a:lnTo>
                        <a:pt x="22379" y="17296"/>
                      </a:lnTo>
                      <a:lnTo>
                        <a:pt x="15476" y="42482"/>
                      </a:lnTo>
                      <a:lnTo>
                        <a:pt x="0" y="40661"/>
                      </a:lnTo>
                      <a:lnTo>
                        <a:pt x="9483" y="652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Shape 38">
                  <a:extLst>
                    <a:ext uri="{FF2B5EF4-FFF2-40B4-BE49-F238E27FC236}">
                      <a16:creationId xmlns:a16="http://schemas.microsoft.com/office/drawing/2014/main" id="{0CACB875-24AF-4EA8-A5FA-E781E6CC4170}"/>
                    </a:ext>
                  </a:extLst>
                </p:cNvPr>
                <p:cNvSpPr/>
                <p:nvPr/>
              </p:nvSpPr>
              <p:spPr>
                <a:xfrm>
                  <a:off x="7962274" y="5753014"/>
                  <a:ext cx="147184" cy="83742"/>
                </a:xfrm>
                <a:custGeom>
                  <a:avLst/>
                  <a:gdLst>
                    <a:gd name="connsiteX0" fmla="*/ 84668 w 147184"/>
                    <a:gd name="connsiteY0" fmla="*/ 4510 h 83742"/>
                    <a:gd name="connsiteX1" fmla="*/ 111447 w 147184"/>
                    <a:gd name="connsiteY1" fmla="*/ 16344 h 83742"/>
                    <a:gd name="connsiteX2" fmla="*/ 134888 w 147184"/>
                    <a:gd name="connsiteY2" fmla="*/ 30530 h 83742"/>
                    <a:gd name="connsiteX3" fmla="*/ 146115 w 147184"/>
                    <a:gd name="connsiteY3" fmla="*/ 44564 h 83742"/>
                    <a:gd name="connsiteX4" fmla="*/ 145129 w 147184"/>
                    <a:gd name="connsiteY4" fmla="*/ 58447 h 83742"/>
                    <a:gd name="connsiteX5" fmla="*/ 131853 w 147184"/>
                    <a:gd name="connsiteY5" fmla="*/ 72102 h 83742"/>
                    <a:gd name="connsiteX6" fmla="*/ 110536 w 147184"/>
                    <a:gd name="connsiteY6" fmla="*/ 81584 h 83742"/>
                    <a:gd name="connsiteX7" fmla="*/ 86868 w 147184"/>
                    <a:gd name="connsiteY7" fmla="*/ 83708 h 83742"/>
                    <a:gd name="connsiteX8" fmla="*/ 60847 w 147184"/>
                    <a:gd name="connsiteY8" fmla="*/ 78398 h 83742"/>
                    <a:gd name="connsiteX9" fmla="*/ 35738 w 147184"/>
                    <a:gd name="connsiteY9" fmla="*/ 67399 h 83742"/>
                    <a:gd name="connsiteX10" fmla="*/ 12297 w 147184"/>
                    <a:gd name="connsiteY10" fmla="*/ 53213 h 83742"/>
                    <a:gd name="connsiteX11" fmla="*/ 1069 w 147184"/>
                    <a:gd name="connsiteY11" fmla="*/ 39178 h 83742"/>
                    <a:gd name="connsiteX12" fmla="*/ 2055 w 147184"/>
                    <a:gd name="connsiteY12" fmla="*/ 25296 h 83742"/>
                    <a:gd name="connsiteX13" fmla="*/ 15331 w 147184"/>
                    <a:gd name="connsiteY13" fmla="*/ 11641 h 83742"/>
                    <a:gd name="connsiteX14" fmla="*/ 36648 w 147184"/>
                    <a:gd name="connsiteY14" fmla="*/ 2158 h 83742"/>
                    <a:gd name="connsiteX15" fmla="*/ 60316 w 147184"/>
                    <a:gd name="connsiteY15" fmla="*/ 34 h 83742"/>
                    <a:gd name="connsiteX16" fmla="*/ 84668 w 147184"/>
                    <a:gd name="connsiteY16" fmla="*/ 4510 h 83742"/>
                    <a:gd name="connsiteX17" fmla="*/ 128970 w 147184"/>
                    <a:gd name="connsiteY17" fmla="*/ 45930 h 83742"/>
                    <a:gd name="connsiteX18" fmla="*/ 99081 w 147184"/>
                    <a:gd name="connsiteY18" fmla="*/ 24310 h 83742"/>
                    <a:gd name="connsiteX19" fmla="*/ 82923 w 147184"/>
                    <a:gd name="connsiteY19" fmla="*/ 15889 h 83742"/>
                    <a:gd name="connsiteX20" fmla="*/ 80571 w 147184"/>
                    <a:gd name="connsiteY20" fmla="*/ 68081 h 83742"/>
                    <a:gd name="connsiteX21" fmla="*/ 103330 w 147184"/>
                    <a:gd name="connsiteY21" fmla="*/ 71647 h 83742"/>
                    <a:gd name="connsiteX22" fmla="*/ 122978 w 147184"/>
                    <a:gd name="connsiteY22" fmla="*/ 65426 h 83742"/>
                    <a:gd name="connsiteX23" fmla="*/ 128970 w 147184"/>
                    <a:gd name="connsiteY23" fmla="*/ 45930 h 83742"/>
                    <a:gd name="connsiteX24" fmla="*/ 64261 w 147184"/>
                    <a:gd name="connsiteY24" fmla="*/ 63757 h 83742"/>
                    <a:gd name="connsiteX25" fmla="*/ 66689 w 147184"/>
                    <a:gd name="connsiteY25" fmla="*/ 11565 h 83742"/>
                    <a:gd name="connsiteX26" fmla="*/ 45523 w 147184"/>
                    <a:gd name="connsiteY26" fmla="*/ 8834 h 83742"/>
                    <a:gd name="connsiteX27" fmla="*/ 25876 w 147184"/>
                    <a:gd name="connsiteY27" fmla="*/ 15054 h 83742"/>
                    <a:gd name="connsiteX28" fmla="*/ 18289 w 147184"/>
                    <a:gd name="connsiteY28" fmla="*/ 33716 h 83742"/>
                    <a:gd name="connsiteX29" fmla="*/ 48179 w 147184"/>
                    <a:gd name="connsiteY29" fmla="*/ 55336 h 83742"/>
                    <a:gd name="connsiteX30" fmla="*/ 56296 w 147184"/>
                    <a:gd name="connsiteY30" fmla="*/ 59509 h 83742"/>
                    <a:gd name="connsiteX31" fmla="*/ 64261 w 147184"/>
                    <a:gd name="connsiteY31" fmla="*/ 63757 h 837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742">
                      <a:moveTo>
                        <a:pt x="84668" y="4510"/>
                      </a:moveTo>
                      <a:cubicBezTo>
                        <a:pt x="93619" y="7089"/>
                        <a:pt x="101736" y="11261"/>
                        <a:pt x="111447" y="16344"/>
                      </a:cubicBezTo>
                      <a:cubicBezTo>
                        <a:pt x="121157" y="21351"/>
                        <a:pt x="129274" y="25599"/>
                        <a:pt x="134888" y="30530"/>
                      </a:cubicBezTo>
                      <a:cubicBezTo>
                        <a:pt x="140501" y="35537"/>
                        <a:pt x="144522" y="39633"/>
                        <a:pt x="146115" y="44564"/>
                      </a:cubicBezTo>
                      <a:cubicBezTo>
                        <a:pt x="147708" y="49495"/>
                        <a:pt x="147632" y="53592"/>
                        <a:pt x="145129" y="58447"/>
                      </a:cubicBezTo>
                      <a:cubicBezTo>
                        <a:pt x="142625" y="63302"/>
                        <a:pt x="138453" y="67323"/>
                        <a:pt x="131853" y="72102"/>
                      </a:cubicBezTo>
                      <a:cubicBezTo>
                        <a:pt x="125253" y="76881"/>
                        <a:pt x="117895" y="79233"/>
                        <a:pt x="110536" y="81584"/>
                      </a:cubicBezTo>
                      <a:cubicBezTo>
                        <a:pt x="103178" y="83936"/>
                        <a:pt x="94985" y="83784"/>
                        <a:pt x="86868" y="83708"/>
                      </a:cubicBezTo>
                      <a:cubicBezTo>
                        <a:pt x="78675" y="83557"/>
                        <a:pt x="69799" y="80977"/>
                        <a:pt x="60847" y="78398"/>
                      </a:cubicBezTo>
                      <a:cubicBezTo>
                        <a:pt x="51896" y="75819"/>
                        <a:pt x="43779" y="71647"/>
                        <a:pt x="35738" y="67399"/>
                      </a:cubicBezTo>
                      <a:cubicBezTo>
                        <a:pt x="26027" y="62391"/>
                        <a:pt x="17910" y="58143"/>
                        <a:pt x="12297" y="53213"/>
                      </a:cubicBezTo>
                      <a:cubicBezTo>
                        <a:pt x="6683" y="48205"/>
                        <a:pt x="2662" y="44109"/>
                        <a:pt x="1069" y="39178"/>
                      </a:cubicBezTo>
                      <a:cubicBezTo>
                        <a:pt x="-524" y="34247"/>
                        <a:pt x="-448" y="30151"/>
                        <a:pt x="2055" y="25296"/>
                      </a:cubicBezTo>
                      <a:cubicBezTo>
                        <a:pt x="4559" y="20441"/>
                        <a:pt x="8731" y="16420"/>
                        <a:pt x="15331" y="11641"/>
                      </a:cubicBezTo>
                      <a:cubicBezTo>
                        <a:pt x="21931" y="6862"/>
                        <a:pt x="29289" y="4510"/>
                        <a:pt x="36648" y="2158"/>
                      </a:cubicBezTo>
                      <a:cubicBezTo>
                        <a:pt x="44006" y="-194"/>
                        <a:pt x="52199" y="-42"/>
                        <a:pt x="60316" y="34"/>
                      </a:cubicBezTo>
                      <a:cubicBezTo>
                        <a:pt x="68434" y="186"/>
                        <a:pt x="76551" y="337"/>
                        <a:pt x="84668" y="4510"/>
                      </a:cubicBezTo>
                      <a:close/>
                      <a:moveTo>
                        <a:pt x="128970" y="45930"/>
                      </a:moveTo>
                      <a:cubicBezTo>
                        <a:pt x="124191" y="39330"/>
                        <a:pt x="115316" y="32654"/>
                        <a:pt x="99081" y="24310"/>
                      </a:cubicBezTo>
                      <a:cubicBezTo>
                        <a:pt x="92633" y="20972"/>
                        <a:pt x="87778" y="18468"/>
                        <a:pt x="82923" y="15889"/>
                      </a:cubicBezTo>
                      <a:lnTo>
                        <a:pt x="80571" y="68081"/>
                      </a:lnTo>
                      <a:cubicBezTo>
                        <a:pt x="87854" y="69826"/>
                        <a:pt x="95212" y="71571"/>
                        <a:pt x="103330" y="71647"/>
                      </a:cubicBezTo>
                      <a:cubicBezTo>
                        <a:pt x="109854" y="70888"/>
                        <a:pt x="117212" y="68612"/>
                        <a:pt x="122978" y="65426"/>
                      </a:cubicBezTo>
                      <a:cubicBezTo>
                        <a:pt x="130412" y="58978"/>
                        <a:pt x="133750" y="52530"/>
                        <a:pt x="128970" y="45930"/>
                      </a:cubicBezTo>
                      <a:close/>
                      <a:moveTo>
                        <a:pt x="64261" y="63757"/>
                      </a:moveTo>
                      <a:lnTo>
                        <a:pt x="66689" y="11565"/>
                      </a:lnTo>
                      <a:cubicBezTo>
                        <a:pt x="59406" y="9820"/>
                        <a:pt x="52048" y="8075"/>
                        <a:pt x="45523" y="8834"/>
                      </a:cubicBezTo>
                      <a:cubicBezTo>
                        <a:pt x="39000" y="9517"/>
                        <a:pt x="31641" y="11868"/>
                        <a:pt x="25876" y="15054"/>
                      </a:cubicBezTo>
                      <a:cubicBezTo>
                        <a:pt x="16848" y="20668"/>
                        <a:pt x="13434" y="27116"/>
                        <a:pt x="18289" y="33716"/>
                      </a:cubicBezTo>
                      <a:cubicBezTo>
                        <a:pt x="23069" y="40316"/>
                        <a:pt x="33613" y="47826"/>
                        <a:pt x="48179" y="55336"/>
                      </a:cubicBezTo>
                      <a:cubicBezTo>
                        <a:pt x="51441" y="57006"/>
                        <a:pt x="53034" y="57840"/>
                        <a:pt x="56296" y="59509"/>
                      </a:cubicBezTo>
                      <a:cubicBezTo>
                        <a:pt x="59406" y="61254"/>
                        <a:pt x="62592" y="62923"/>
                        <a:pt x="64261" y="63757"/>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Freeform: Shape 39">
                  <a:extLst>
                    <a:ext uri="{FF2B5EF4-FFF2-40B4-BE49-F238E27FC236}">
                      <a16:creationId xmlns:a16="http://schemas.microsoft.com/office/drawing/2014/main" id="{162FA8C2-6F47-4DBC-89D8-935AC99F5CAE}"/>
                    </a:ext>
                  </a:extLst>
                </p:cNvPr>
                <p:cNvSpPr/>
                <p:nvPr/>
              </p:nvSpPr>
              <p:spPr>
                <a:xfrm>
                  <a:off x="8065224" y="5697670"/>
                  <a:ext cx="154073" cy="83522"/>
                </a:xfrm>
                <a:custGeom>
                  <a:avLst/>
                  <a:gdLst>
                    <a:gd name="connsiteX0" fmla="*/ 16841 w 154073"/>
                    <a:gd name="connsiteY0" fmla="*/ 0 h 83522"/>
                    <a:gd name="connsiteX1" fmla="*/ 118874 w 154073"/>
                    <a:gd name="connsiteY1" fmla="*/ 52875 h 83522"/>
                    <a:gd name="connsiteX2" fmla="*/ 142770 w 154073"/>
                    <a:gd name="connsiteY2" fmla="*/ 38537 h 83522"/>
                    <a:gd name="connsiteX3" fmla="*/ 154073 w 154073"/>
                    <a:gd name="connsiteY3" fmla="*/ 44378 h 83522"/>
                    <a:gd name="connsiteX4" fmla="*/ 94750 w 154073"/>
                    <a:gd name="connsiteY4" fmla="*/ 83523 h 83522"/>
                    <a:gd name="connsiteX5" fmla="*/ 81778 w 154073"/>
                    <a:gd name="connsiteY5" fmla="*/ 76771 h 83522"/>
                    <a:gd name="connsiteX6" fmla="*/ 106509 w 154073"/>
                    <a:gd name="connsiteY6" fmla="*/ 60840 h 83522"/>
                    <a:gd name="connsiteX7" fmla="*/ 20710 w 154073"/>
                    <a:gd name="connsiteY7" fmla="*/ 16386 h 83522"/>
                    <a:gd name="connsiteX8" fmla="*/ 15476 w 154073"/>
                    <a:gd name="connsiteY8" fmla="*/ 42406 h 83522"/>
                    <a:gd name="connsiteX9" fmla="*/ 0 w 154073"/>
                    <a:gd name="connsiteY9" fmla="*/ 40585 h 83522"/>
                    <a:gd name="connsiteX10" fmla="*/ 7814 w 154073"/>
                    <a:gd name="connsiteY10" fmla="*/ 5614 h 83522"/>
                    <a:gd name="connsiteX11" fmla="*/ 16841 w 154073"/>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073" h="83522">
                      <a:moveTo>
                        <a:pt x="16841" y="0"/>
                      </a:moveTo>
                      <a:lnTo>
                        <a:pt x="118874" y="52875"/>
                      </a:lnTo>
                      <a:lnTo>
                        <a:pt x="142770" y="38537"/>
                      </a:lnTo>
                      <a:lnTo>
                        <a:pt x="154073" y="44378"/>
                      </a:lnTo>
                      <a:lnTo>
                        <a:pt x="94750" y="83523"/>
                      </a:lnTo>
                      <a:lnTo>
                        <a:pt x="81778" y="76771"/>
                      </a:lnTo>
                      <a:lnTo>
                        <a:pt x="106509" y="60840"/>
                      </a:lnTo>
                      <a:lnTo>
                        <a:pt x="20710" y="16386"/>
                      </a:lnTo>
                      <a:lnTo>
                        <a:pt x="15476" y="42406"/>
                      </a:lnTo>
                      <a:lnTo>
                        <a:pt x="0" y="40585"/>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Freeform: Shape 40">
                  <a:extLst>
                    <a:ext uri="{FF2B5EF4-FFF2-40B4-BE49-F238E27FC236}">
                      <a16:creationId xmlns:a16="http://schemas.microsoft.com/office/drawing/2014/main" id="{0A4C0559-D354-4600-A966-64F9D2E3A136}"/>
                    </a:ext>
                  </a:extLst>
                </p:cNvPr>
                <p:cNvSpPr/>
                <p:nvPr/>
              </p:nvSpPr>
              <p:spPr>
                <a:xfrm>
                  <a:off x="8157471" y="5636981"/>
                  <a:ext cx="156500" cy="83446"/>
                </a:xfrm>
                <a:custGeom>
                  <a:avLst/>
                  <a:gdLst>
                    <a:gd name="connsiteX0" fmla="*/ 17675 w 156500"/>
                    <a:gd name="connsiteY0" fmla="*/ 0 h 83446"/>
                    <a:gd name="connsiteX1" fmla="*/ 120467 w 156500"/>
                    <a:gd name="connsiteY1" fmla="*/ 55302 h 83446"/>
                    <a:gd name="connsiteX2" fmla="*/ 143529 w 156500"/>
                    <a:gd name="connsiteY2" fmla="*/ 38537 h 83446"/>
                    <a:gd name="connsiteX3" fmla="*/ 156501 w 156500"/>
                    <a:gd name="connsiteY3" fmla="*/ 45213 h 83446"/>
                    <a:gd name="connsiteX4" fmla="*/ 95585 w 156500"/>
                    <a:gd name="connsiteY4" fmla="*/ 83447 h 83446"/>
                    <a:gd name="connsiteX5" fmla="*/ 84282 w 156500"/>
                    <a:gd name="connsiteY5" fmla="*/ 77605 h 83446"/>
                    <a:gd name="connsiteX6" fmla="*/ 109012 w 156500"/>
                    <a:gd name="connsiteY6" fmla="*/ 61675 h 83446"/>
                    <a:gd name="connsiteX7" fmla="*/ 23213 w 156500"/>
                    <a:gd name="connsiteY7" fmla="*/ 17220 h 83446"/>
                    <a:gd name="connsiteX8" fmla="*/ 16310 w 156500"/>
                    <a:gd name="connsiteY8" fmla="*/ 42406 h 83446"/>
                    <a:gd name="connsiteX9" fmla="*/ 0 w 156500"/>
                    <a:gd name="connsiteY9" fmla="*/ 42179 h 83446"/>
                    <a:gd name="connsiteX10" fmla="*/ 10317 w 156500"/>
                    <a:gd name="connsiteY10" fmla="*/ 6448 h 83446"/>
                    <a:gd name="connsiteX11" fmla="*/ 17675 w 156500"/>
                    <a:gd name="connsiteY11" fmla="*/ 0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500" h="83446">
                      <a:moveTo>
                        <a:pt x="17675" y="0"/>
                      </a:moveTo>
                      <a:lnTo>
                        <a:pt x="120467" y="55302"/>
                      </a:lnTo>
                      <a:lnTo>
                        <a:pt x="143529" y="38537"/>
                      </a:lnTo>
                      <a:lnTo>
                        <a:pt x="156501" y="45213"/>
                      </a:lnTo>
                      <a:lnTo>
                        <a:pt x="95585" y="83447"/>
                      </a:lnTo>
                      <a:lnTo>
                        <a:pt x="84282" y="77605"/>
                      </a:lnTo>
                      <a:lnTo>
                        <a:pt x="109012" y="61675"/>
                      </a:lnTo>
                      <a:lnTo>
                        <a:pt x="23213" y="17220"/>
                      </a:lnTo>
                      <a:lnTo>
                        <a:pt x="16310" y="42406"/>
                      </a:lnTo>
                      <a:lnTo>
                        <a:pt x="0" y="42179"/>
                      </a:lnTo>
                      <a:lnTo>
                        <a:pt x="10317" y="6448"/>
                      </a:lnTo>
                      <a:lnTo>
                        <a:pt x="17675"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Shape 41">
                  <a:extLst>
                    <a:ext uri="{FF2B5EF4-FFF2-40B4-BE49-F238E27FC236}">
                      <a16:creationId xmlns:a16="http://schemas.microsoft.com/office/drawing/2014/main" id="{B78489E9-1845-4797-91A4-3B748D4CEE27}"/>
                    </a:ext>
                  </a:extLst>
                </p:cNvPr>
                <p:cNvSpPr/>
                <p:nvPr/>
              </p:nvSpPr>
              <p:spPr>
                <a:xfrm>
                  <a:off x="8242201" y="5573603"/>
                  <a:ext cx="147184" cy="83666"/>
                </a:xfrm>
                <a:custGeom>
                  <a:avLst/>
                  <a:gdLst>
                    <a:gd name="connsiteX0" fmla="*/ 84668 w 147184"/>
                    <a:gd name="connsiteY0" fmla="*/ 4434 h 83666"/>
                    <a:gd name="connsiteX1" fmla="*/ 111447 w 147184"/>
                    <a:gd name="connsiteY1" fmla="*/ 16268 h 83666"/>
                    <a:gd name="connsiteX2" fmla="*/ 134888 w 147184"/>
                    <a:gd name="connsiteY2" fmla="*/ 30454 h 83666"/>
                    <a:gd name="connsiteX3" fmla="*/ 146115 w 147184"/>
                    <a:gd name="connsiteY3" fmla="*/ 44489 h 83666"/>
                    <a:gd name="connsiteX4" fmla="*/ 145129 w 147184"/>
                    <a:gd name="connsiteY4" fmla="*/ 58371 h 83666"/>
                    <a:gd name="connsiteX5" fmla="*/ 131853 w 147184"/>
                    <a:gd name="connsiteY5" fmla="*/ 72026 h 83666"/>
                    <a:gd name="connsiteX6" fmla="*/ 110536 w 147184"/>
                    <a:gd name="connsiteY6" fmla="*/ 81509 h 83666"/>
                    <a:gd name="connsiteX7" fmla="*/ 86868 w 147184"/>
                    <a:gd name="connsiteY7" fmla="*/ 83633 h 83666"/>
                    <a:gd name="connsiteX8" fmla="*/ 60847 w 147184"/>
                    <a:gd name="connsiteY8" fmla="*/ 78398 h 83666"/>
                    <a:gd name="connsiteX9" fmla="*/ 35737 w 147184"/>
                    <a:gd name="connsiteY9" fmla="*/ 67398 h 83666"/>
                    <a:gd name="connsiteX10" fmla="*/ 12297 w 147184"/>
                    <a:gd name="connsiteY10" fmla="*/ 53212 h 83666"/>
                    <a:gd name="connsiteX11" fmla="*/ 1069 w 147184"/>
                    <a:gd name="connsiteY11" fmla="*/ 39178 h 83666"/>
                    <a:gd name="connsiteX12" fmla="*/ 2055 w 147184"/>
                    <a:gd name="connsiteY12" fmla="*/ 25296 h 83666"/>
                    <a:gd name="connsiteX13" fmla="*/ 15331 w 147184"/>
                    <a:gd name="connsiteY13" fmla="*/ 11641 h 83666"/>
                    <a:gd name="connsiteX14" fmla="*/ 36648 w 147184"/>
                    <a:gd name="connsiteY14" fmla="*/ 2158 h 83666"/>
                    <a:gd name="connsiteX15" fmla="*/ 60316 w 147184"/>
                    <a:gd name="connsiteY15" fmla="*/ 34 h 83666"/>
                    <a:gd name="connsiteX16" fmla="*/ 84668 w 147184"/>
                    <a:gd name="connsiteY16" fmla="*/ 4434 h 83666"/>
                    <a:gd name="connsiteX17" fmla="*/ 128060 w 147184"/>
                    <a:gd name="connsiteY17" fmla="*/ 47447 h 83666"/>
                    <a:gd name="connsiteX18" fmla="*/ 98171 w 147184"/>
                    <a:gd name="connsiteY18" fmla="*/ 25827 h 83666"/>
                    <a:gd name="connsiteX19" fmla="*/ 82013 w 147184"/>
                    <a:gd name="connsiteY19" fmla="*/ 17406 h 83666"/>
                    <a:gd name="connsiteX20" fmla="*/ 79661 w 147184"/>
                    <a:gd name="connsiteY20" fmla="*/ 69599 h 83666"/>
                    <a:gd name="connsiteX21" fmla="*/ 102419 w 147184"/>
                    <a:gd name="connsiteY21" fmla="*/ 73164 h 83666"/>
                    <a:gd name="connsiteX22" fmla="*/ 122067 w 147184"/>
                    <a:gd name="connsiteY22" fmla="*/ 66943 h 83666"/>
                    <a:gd name="connsiteX23" fmla="*/ 128060 w 147184"/>
                    <a:gd name="connsiteY23" fmla="*/ 47447 h 83666"/>
                    <a:gd name="connsiteX24" fmla="*/ 64185 w 147184"/>
                    <a:gd name="connsiteY24" fmla="*/ 63681 h 83666"/>
                    <a:gd name="connsiteX25" fmla="*/ 66537 w 147184"/>
                    <a:gd name="connsiteY25" fmla="*/ 11489 h 83666"/>
                    <a:gd name="connsiteX26" fmla="*/ 45372 w 147184"/>
                    <a:gd name="connsiteY26" fmla="*/ 8758 h 83666"/>
                    <a:gd name="connsiteX27" fmla="*/ 25724 w 147184"/>
                    <a:gd name="connsiteY27" fmla="*/ 14979 h 83666"/>
                    <a:gd name="connsiteX28" fmla="*/ 18138 w 147184"/>
                    <a:gd name="connsiteY28" fmla="*/ 33640 h 83666"/>
                    <a:gd name="connsiteX29" fmla="*/ 48027 w 147184"/>
                    <a:gd name="connsiteY29" fmla="*/ 55261 h 83666"/>
                    <a:gd name="connsiteX30" fmla="*/ 56144 w 147184"/>
                    <a:gd name="connsiteY30" fmla="*/ 59433 h 83666"/>
                    <a:gd name="connsiteX31" fmla="*/ 64185 w 147184"/>
                    <a:gd name="connsiteY31" fmla="*/ 63681 h 8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47184" h="83666">
                      <a:moveTo>
                        <a:pt x="84668" y="4434"/>
                      </a:moveTo>
                      <a:cubicBezTo>
                        <a:pt x="93619" y="7013"/>
                        <a:pt x="101736" y="11186"/>
                        <a:pt x="111447" y="16268"/>
                      </a:cubicBezTo>
                      <a:cubicBezTo>
                        <a:pt x="121157" y="21275"/>
                        <a:pt x="129274" y="25523"/>
                        <a:pt x="134888" y="30454"/>
                      </a:cubicBezTo>
                      <a:cubicBezTo>
                        <a:pt x="140501" y="35461"/>
                        <a:pt x="144522" y="39557"/>
                        <a:pt x="146115" y="44489"/>
                      </a:cubicBezTo>
                      <a:cubicBezTo>
                        <a:pt x="147708" y="49419"/>
                        <a:pt x="147632" y="53516"/>
                        <a:pt x="145129" y="58371"/>
                      </a:cubicBezTo>
                      <a:cubicBezTo>
                        <a:pt x="142625" y="63226"/>
                        <a:pt x="138453" y="67247"/>
                        <a:pt x="131853" y="72026"/>
                      </a:cubicBezTo>
                      <a:cubicBezTo>
                        <a:pt x="125253" y="76805"/>
                        <a:pt x="117895" y="79157"/>
                        <a:pt x="110536" y="81509"/>
                      </a:cubicBezTo>
                      <a:cubicBezTo>
                        <a:pt x="103178" y="83860"/>
                        <a:pt x="94985" y="83709"/>
                        <a:pt x="86868" y="83633"/>
                      </a:cubicBezTo>
                      <a:cubicBezTo>
                        <a:pt x="78750" y="83481"/>
                        <a:pt x="69799" y="80902"/>
                        <a:pt x="60847" y="78398"/>
                      </a:cubicBezTo>
                      <a:cubicBezTo>
                        <a:pt x="51896" y="75819"/>
                        <a:pt x="43779" y="71646"/>
                        <a:pt x="35737" y="67398"/>
                      </a:cubicBezTo>
                      <a:cubicBezTo>
                        <a:pt x="26027" y="62392"/>
                        <a:pt x="17910" y="58143"/>
                        <a:pt x="12297" y="53212"/>
                      </a:cubicBezTo>
                      <a:cubicBezTo>
                        <a:pt x="6683" y="48206"/>
                        <a:pt x="2662" y="44109"/>
                        <a:pt x="1069" y="39178"/>
                      </a:cubicBezTo>
                      <a:cubicBezTo>
                        <a:pt x="-524" y="34247"/>
                        <a:pt x="-448" y="30151"/>
                        <a:pt x="2055" y="25296"/>
                      </a:cubicBezTo>
                      <a:cubicBezTo>
                        <a:pt x="4559" y="20440"/>
                        <a:pt x="8731" y="16420"/>
                        <a:pt x="15331" y="11641"/>
                      </a:cubicBezTo>
                      <a:cubicBezTo>
                        <a:pt x="21931" y="6861"/>
                        <a:pt x="29289" y="4510"/>
                        <a:pt x="36648" y="2158"/>
                      </a:cubicBezTo>
                      <a:cubicBezTo>
                        <a:pt x="44006" y="-194"/>
                        <a:pt x="52199" y="-42"/>
                        <a:pt x="60316" y="34"/>
                      </a:cubicBezTo>
                      <a:cubicBezTo>
                        <a:pt x="68433" y="110"/>
                        <a:pt x="75716" y="1855"/>
                        <a:pt x="84668" y="4434"/>
                      </a:cubicBezTo>
                      <a:close/>
                      <a:moveTo>
                        <a:pt x="128060" y="47447"/>
                      </a:moveTo>
                      <a:cubicBezTo>
                        <a:pt x="123281" y="40847"/>
                        <a:pt x="114405" y="34171"/>
                        <a:pt x="98171" y="25827"/>
                      </a:cubicBezTo>
                      <a:cubicBezTo>
                        <a:pt x="91723" y="22489"/>
                        <a:pt x="86868" y="19985"/>
                        <a:pt x="82013" y="17406"/>
                      </a:cubicBezTo>
                      <a:lnTo>
                        <a:pt x="79661" y="69599"/>
                      </a:lnTo>
                      <a:cubicBezTo>
                        <a:pt x="86944" y="71343"/>
                        <a:pt x="94302" y="73088"/>
                        <a:pt x="102419" y="73164"/>
                      </a:cubicBezTo>
                      <a:cubicBezTo>
                        <a:pt x="108943" y="72481"/>
                        <a:pt x="116302" y="70130"/>
                        <a:pt x="122067" y="66943"/>
                      </a:cubicBezTo>
                      <a:cubicBezTo>
                        <a:pt x="130336" y="58902"/>
                        <a:pt x="132839" y="54047"/>
                        <a:pt x="128060" y="47447"/>
                      </a:cubicBezTo>
                      <a:close/>
                      <a:moveTo>
                        <a:pt x="64185" y="63681"/>
                      </a:moveTo>
                      <a:lnTo>
                        <a:pt x="66537" y="11489"/>
                      </a:lnTo>
                      <a:cubicBezTo>
                        <a:pt x="59254" y="9744"/>
                        <a:pt x="51896" y="8000"/>
                        <a:pt x="45372" y="8758"/>
                      </a:cubicBezTo>
                      <a:cubicBezTo>
                        <a:pt x="38848" y="9516"/>
                        <a:pt x="31489" y="11793"/>
                        <a:pt x="25724" y="14979"/>
                      </a:cubicBezTo>
                      <a:cubicBezTo>
                        <a:pt x="16696" y="20592"/>
                        <a:pt x="13283" y="27040"/>
                        <a:pt x="18138" y="33640"/>
                      </a:cubicBezTo>
                      <a:cubicBezTo>
                        <a:pt x="22917" y="40240"/>
                        <a:pt x="33462" y="47751"/>
                        <a:pt x="48027" y="55261"/>
                      </a:cubicBezTo>
                      <a:cubicBezTo>
                        <a:pt x="51289" y="56929"/>
                        <a:pt x="52882" y="57764"/>
                        <a:pt x="56144" y="59433"/>
                      </a:cubicBezTo>
                      <a:cubicBezTo>
                        <a:pt x="59330" y="61178"/>
                        <a:pt x="62592" y="62847"/>
                        <a:pt x="64185" y="63681"/>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Freeform: Shape 42">
                  <a:extLst>
                    <a:ext uri="{FF2B5EF4-FFF2-40B4-BE49-F238E27FC236}">
                      <a16:creationId xmlns:a16="http://schemas.microsoft.com/office/drawing/2014/main" id="{FF5841E9-9BCB-42B4-8C38-471CC23F122E}"/>
                    </a:ext>
                  </a:extLst>
                </p:cNvPr>
                <p:cNvSpPr/>
                <p:nvPr/>
              </p:nvSpPr>
              <p:spPr>
                <a:xfrm>
                  <a:off x="8344316" y="5518183"/>
                  <a:ext cx="154983" cy="83522"/>
                </a:xfrm>
                <a:custGeom>
                  <a:avLst/>
                  <a:gdLst>
                    <a:gd name="connsiteX0" fmla="*/ 17751 w 154983"/>
                    <a:gd name="connsiteY0" fmla="*/ 0 h 83522"/>
                    <a:gd name="connsiteX1" fmla="*/ 118950 w 154983"/>
                    <a:gd name="connsiteY1" fmla="*/ 54468 h 83522"/>
                    <a:gd name="connsiteX2" fmla="*/ 143680 w 154983"/>
                    <a:gd name="connsiteY2" fmla="*/ 38537 h 83522"/>
                    <a:gd name="connsiteX3" fmla="*/ 154984 w 154983"/>
                    <a:gd name="connsiteY3" fmla="*/ 44378 h 83522"/>
                    <a:gd name="connsiteX4" fmla="*/ 95660 w 154983"/>
                    <a:gd name="connsiteY4" fmla="*/ 83523 h 83522"/>
                    <a:gd name="connsiteX5" fmla="*/ 82688 w 154983"/>
                    <a:gd name="connsiteY5" fmla="*/ 76847 h 83522"/>
                    <a:gd name="connsiteX6" fmla="*/ 107419 w 154983"/>
                    <a:gd name="connsiteY6" fmla="*/ 60916 h 83522"/>
                    <a:gd name="connsiteX7" fmla="*/ 21620 w 154983"/>
                    <a:gd name="connsiteY7" fmla="*/ 16462 h 83522"/>
                    <a:gd name="connsiteX8" fmla="*/ 16310 w 154983"/>
                    <a:gd name="connsiteY8" fmla="*/ 42482 h 83522"/>
                    <a:gd name="connsiteX9" fmla="*/ 0 w 154983"/>
                    <a:gd name="connsiteY9" fmla="*/ 42254 h 83522"/>
                    <a:gd name="connsiteX10" fmla="*/ 8724 w 154983"/>
                    <a:gd name="connsiteY10" fmla="*/ 5690 h 83522"/>
                    <a:gd name="connsiteX11" fmla="*/ 17751 w 154983"/>
                    <a:gd name="connsiteY11" fmla="*/ 0 h 83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4983" h="83522">
                      <a:moveTo>
                        <a:pt x="17751" y="0"/>
                      </a:moveTo>
                      <a:lnTo>
                        <a:pt x="118950" y="54468"/>
                      </a:lnTo>
                      <a:lnTo>
                        <a:pt x="143680" y="38537"/>
                      </a:lnTo>
                      <a:lnTo>
                        <a:pt x="154984" y="44378"/>
                      </a:lnTo>
                      <a:lnTo>
                        <a:pt x="95660" y="83523"/>
                      </a:lnTo>
                      <a:lnTo>
                        <a:pt x="82688" y="76847"/>
                      </a:lnTo>
                      <a:lnTo>
                        <a:pt x="107419" y="60916"/>
                      </a:lnTo>
                      <a:lnTo>
                        <a:pt x="21620" y="16462"/>
                      </a:lnTo>
                      <a:lnTo>
                        <a:pt x="16310" y="42482"/>
                      </a:lnTo>
                      <a:lnTo>
                        <a:pt x="0" y="42254"/>
                      </a:lnTo>
                      <a:lnTo>
                        <a:pt x="8724" y="5690"/>
                      </a:lnTo>
                      <a:lnTo>
                        <a:pt x="1775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Freeform: Shape 43">
                  <a:extLst>
                    <a:ext uri="{FF2B5EF4-FFF2-40B4-BE49-F238E27FC236}">
                      <a16:creationId xmlns:a16="http://schemas.microsoft.com/office/drawing/2014/main" id="{6957C31A-FEA7-42CB-9067-11DA6E613A2D}"/>
                    </a:ext>
                  </a:extLst>
                </p:cNvPr>
                <p:cNvSpPr/>
                <p:nvPr/>
              </p:nvSpPr>
              <p:spPr>
                <a:xfrm>
                  <a:off x="8437398" y="5459163"/>
                  <a:ext cx="155666" cy="83446"/>
                </a:xfrm>
                <a:custGeom>
                  <a:avLst/>
                  <a:gdLst>
                    <a:gd name="connsiteX0" fmla="*/ 16841 w 155666"/>
                    <a:gd name="connsiteY0" fmla="*/ 0 h 83446"/>
                    <a:gd name="connsiteX1" fmla="*/ 120467 w 155666"/>
                    <a:gd name="connsiteY1" fmla="*/ 53709 h 83446"/>
                    <a:gd name="connsiteX2" fmla="*/ 142694 w 155666"/>
                    <a:gd name="connsiteY2" fmla="*/ 38537 h 83446"/>
                    <a:gd name="connsiteX3" fmla="*/ 155667 w 155666"/>
                    <a:gd name="connsiteY3" fmla="*/ 45213 h 83446"/>
                    <a:gd name="connsiteX4" fmla="*/ 94750 w 155666"/>
                    <a:gd name="connsiteY4" fmla="*/ 83447 h 83446"/>
                    <a:gd name="connsiteX5" fmla="*/ 83447 w 155666"/>
                    <a:gd name="connsiteY5" fmla="*/ 77605 h 83446"/>
                    <a:gd name="connsiteX6" fmla="*/ 108178 w 155666"/>
                    <a:gd name="connsiteY6" fmla="*/ 61675 h 83446"/>
                    <a:gd name="connsiteX7" fmla="*/ 22379 w 155666"/>
                    <a:gd name="connsiteY7" fmla="*/ 17220 h 83446"/>
                    <a:gd name="connsiteX8" fmla="*/ 15476 w 155666"/>
                    <a:gd name="connsiteY8" fmla="*/ 42406 h 83446"/>
                    <a:gd name="connsiteX9" fmla="*/ 0 w 155666"/>
                    <a:gd name="connsiteY9" fmla="*/ 40585 h 83446"/>
                    <a:gd name="connsiteX10" fmla="*/ 7814 w 155666"/>
                    <a:gd name="connsiteY10" fmla="*/ 5614 h 83446"/>
                    <a:gd name="connsiteX11" fmla="*/ 16841 w 155666"/>
                    <a:gd name="connsiteY11" fmla="*/ 0 h 83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5666" h="83446">
                      <a:moveTo>
                        <a:pt x="16841" y="0"/>
                      </a:moveTo>
                      <a:lnTo>
                        <a:pt x="120467" y="53709"/>
                      </a:lnTo>
                      <a:lnTo>
                        <a:pt x="142694" y="38537"/>
                      </a:lnTo>
                      <a:lnTo>
                        <a:pt x="155667" y="45213"/>
                      </a:lnTo>
                      <a:lnTo>
                        <a:pt x="94750" y="83447"/>
                      </a:lnTo>
                      <a:lnTo>
                        <a:pt x="83447" y="77605"/>
                      </a:lnTo>
                      <a:lnTo>
                        <a:pt x="108178" y="61675"/>
                      </a:lnTo>
                      <a:lnTo>
                        <a:pt x="22379" y="17220"/>
                      </a:lnTo>
                      <a:lnTo>
                        <a:pt x="15476" y="42406"/>
                      </a:lnTo>
                      <a:lnTo>
                        <a:pt x="0" y="40585"/>
                      </a:lnTo>
                      <a:lnTo>
                        <a:pt x="7814" y="5614"/>
                      </a:lnTo>
                      <a:lnTo>
                        <a:pt x="16841" y="0"/>
                      </a:ln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aphic 3">
                <a:extLst>
                  <a:ext uri="{FF2B5EF4-FFF2-40B4-BE49-F238E27FC236}">
                    <a16:creationId xmlns:a16="http://schemas.microsoft.com/office/drawing/2014/main" id="{B0E1C5EC-4298-41AE-AB79-2617D1B6E1BB}"/>
                  </a:ext>
                </a:extLst>
              </p:cNvPr>
              <p:cNvGrpSpPr/>
              <p:nvPr/>
            </p:nvGrpSpPr>
            <p:grpSpPr>
              <a:xfrm>
                <a:off x="3102057" y="5041340"/>
                <a:ext cx="1352552" cy="929540"/>
                <a:chOff x="6942761" y="5422238"/>
                <a:chExt cx="1212395" cy="833217"/>
              </a:xfrm>
            </p:grpSpPr>
            <p:sp>
              <p:nvSpPr>
                <p:cNvPr id="77" name="Freeform: Shape 279">
                  <a:extLst>
                    <a:ext uri="{FF2B5EF4-FFF2-40B4-BE49-F238E27FC236}">
                      <a16:creationId xmlns:a16="http://schemas.microsoft.com/office/drawing/2014/main" id="{93CAFD72-37F6-4CE4-BC63-D855054D396C}"/>
                    </a:ext>
                  </a:extLst>
                </p:cNvPr>
                <p:cNvSpPr/>
                <p:nvPr/>
              </p:nvSpPr>
              <p:spPr>
                <a:xfrm>
                  <a:off x="6942825" y="5553705"/>
                  <a:ext cx="1212331" cy="701750"/>
                </a:xfrm>
                <a:custGeom>
                  <a:avLst/>
                  <a:gdLst>
                    <a:gd name="connsiteX0" fmla="*/ 1189688 w 1212331"/>
                    <a:gd name="connsiteY0" fmla="*/ 323983 h 701750"/>
                    <a:gd name="connsiteX1" fmla="*/ 1189688 w 1212331"/>
                    <a:gd name="connsiteY1" fmla="*/ 385657 h 701750"/>
                    <a:gd name="connsiteX2" fmla="*/ 668524 w 1212331"/>
                    <a:gd name="connsiteY2" fmla="*/ 688949 h 701750"/>
                    <a:gd name="connsiteX3" fmla="*/ 560877 w 1212331"/>
                    <a:gd name="connsiteY3" fmla="*/ 688949 h 701750"/>
                    <a:gd name="connsiteX4" fmla="*/ 22644 w 1212331"/>
                    <a:gd name="connsiteY4" fmla="*/ 377768 h 701750"/>
                    <a:gd name="connsiteX5" fmla="*/ 22644 w 1212331"/>
                    <a:gd name="connsiteY5" fmla="*/ 316093 h 701750"/>
                    <a:gd name="connsiteX6" fmla="*/ 543808 w 1212331"/>
                    <a:gd name="connsiteY6" fmla="*/ 12802 h 701750"/>
                    <a:gd name="connsiteX7" fmla="*/ 651455 w 1212331"/>
                    <a:gd name="connsiteY7" fmla="*/ 12802 h 701750"/>
                    <a:gd name="connsiteX8" fmla="*/ 1189688 w 1212331"/>
                    <a:gd name="connsiteY8"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331" h="701750">
                      <a:moveTo>
                        <a:pt x="1189688" y="323983"/>
                      </a:moveTo>
                      <a:cubicBezTo>
                        <a:pt x="1219880" y="341051"/>
                        <a:pt x="1219880" y="368589"/>
                        <a:pt x="1189688" y="385657"/>
                      </a:cubicBezTo>
                      <a:lnTo>
                        <a:pt x="668524" y="688949"/>
                      </a:lnTo>
                      <a:cubicBezTo>
                        <a:pt x="639621" y="706018"/>
                        <a:pt x="591070" y="706018"/>
                        <a:pt x="560877" y="688949"/>
                      </a:cubicBezTo>
                      <a:lnTo>
                        <a:pt x="22644" y="377768"/>
                      </a:lnTo>
                      <a:cubicBezTo>
                        <a:pt x="-7548" y="360699"/>
                        <a:pt x="-7548" y="333162"/>
                        <a:pt x="22644" y="316093"/>
                      </a:cubicBezTo>
                      <a:lnTo>
                        <a:pt x="543808" y="12802"/>
                      </a:lnTo>
                      <a:cubicBezTo>
                        <a:pt x="572711" y="-4267"/>
                        <a:pt x="621262" y="-4267"/>
                        <a:pt x="651455" y="12802"/>
                      </a:cubicBezTo>
                      <a:lnTo>
                        <a:pt x="1189688" y="323983"/>
                      </a:lnTo>
                      <a:close/>
                    </a:path>
                  </a:pathLst>
                </a:custGeom>
                <a:solidFill>
                  <a:srgbClr val="50E6FF">
                    <a:alpha val="20000"/>
                  </a:srgbClr>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Freeform: Shape 280">
                  <a:extLst>
                    <a:ext uri="{FF2B5EF4-FFF2-40B4-BE49-F238E27FC236}">
                      <a16:creationId xmlns:a16="http://schemas.microsoft.com/office/drawing/2014/main" id="{900373E5-7A7C-4628-9E43-E4825018A748}"/>
                    </a:ext>
                  </a:extLst>
                </p:cNvPr>
                <p:cNvSpPr/>
                <p:nvPr/>
              </p:nvSpPr>
              <p:spPr>
                <a:xfrm>
                  <a:off x="6942863" y="5766475"/>
                  <a:ext cx="1211953" cy="410160"/>
                </a:xfrm>
                <a:custGeom>
                  <a:avLst/>
                  <a:gdLst>
                    <a:gd name="connsiteX0" fmla="*/ 1189650 w 1211953"/>
                    <a:gd name="connsiteY0" fmla="*/ 38234 h 410160"/>
                    <a:gd name="connsiteX1" fmla="*/ 1189650 w 1211953"/>
                    <a:gd name="connsiteY1" fmla="*/ 39523 h 410160"/>
                    <a:gd name="connsiteX2" fmla="*/ 669775 w 1211953"/>
                    <a:gd name="connsiteY2" fmla="*/ 341449 h 410160"/>
                    <a:gd name="connsiteX3" fmla="*/ 562129 w 1211953"/>
                    <a:gd name="connsiteY3" fmla="*/ 341449 h 410160"/>
                    <a:gd name="connsiteX4" fmla="*/ 23896 w 1211953"/>
                    <a:gd name="connsiteY4" fmla="*/ 30268 h 410160"/>
                    <a:gd name="connsiteX5" fmla="*/ 23896 w 1211953"/>
                    <a:gd name="connsiteY5" fmla="*/ 31558 h 410160"/>
                    <a:gd name="connsiteX6" fmla="*/ 0 w 1211953"/>
                    <a:gd name="connsiteY6" fmla="*/ 0 h 410160"/>
                    <a:gd name="connsiteX7" fmla="*/ 0 w 1211953"/>
                    <a:gd name="connsiteY7" fmla="*/ 55985 h 410160"/>
                    <a:gd name="connsiteX8" fmla="*/ 23896 w 1211953"/>
                    <a:gd name="connsiteY8" fmla="*/ 87543 h 410160"/>
                    <a:gd name="connsiteX9" fmla="*/ 562129 w 1211953"/>
                    <a:gd name="connsiteY9" fmla="*/ 397359 h 410160"/>
                    <a:gd name="connsiteX10" fmla="*/ 669775 w 1211953"/>
                    <a:gd name="connsiteY10" fmla="*/ 397359 h 410160"/>
                    <a:gd name="connsiteX11" fmla="*/ 1189650 w 1211953"/>
                    <a:gd name="connsiteY11" fmla="*/ 95433 h 410160"/>
                    <a:gd name="connsiteX12" fmla="*/ 1211953 w 1211953"/>
                    <a:gd name="connsiteY12" fmla="*/ 63875 h 410160"/>
                    <a:gd name="connsiteX13" fmla="*/ 1211953 w 1211953"/>
                    <a:gd name="connsiteY13" fmla="*/ 7889 h 410160"/>
                    <a:gd name="connsiteX14" fmla="*/ 1189650 w 1211953"/>
                    <a:gd name="connsiteY14" fmla="*/ 38234 h 41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211953" h="410160">
                      <a:moveTo>
                        <a:pt x="1189650" y="38234"/>
                      </a:moveTo>
                      <a:lnTo>
                        <a:pt x="1189650" y="39523"/>
                      </a:lnTo>
                      <a:lnTo>
                        <a:pt x="669775" y="341449"/>
                      </a:lnTo>
                      <a:cubicBezTo>
                        <a:pt x="639583" y="358518"/>
                        <a:pt x="592321" y="358518"/>
                        <a:pt x="562129" y="341449"/>
                      </a:cubicBezTo>
                      <a:lnTo>
                        <a:pt x="23896" y="30268"/>
                      </a:lnTo>
                      <a:lnTo>
                        <a:pt x="23896" y="31558"/>
                      </a:lnTo>
                      <a:cubicBezTo>
                        <a:pt x="9483" y="22379"/>
                        <a:pt x="0" y="11834"/>
                        <a:pt x="0" y="0"/>
                      </a:cubicBezTo>
                      <a:lnTo>
                        <a:pt x="0" y="55985"/>
                      </a:lnTo>
                      <a:cubicBezTo>
                        <a:pt x="0" y="67820"/>
                        <a:pt x="9483" y="78288"/>
                        <a:pt x="23896" y="87543"/>
                      </a:cubicBezTo>
                      <a:lnTo>
                        <a:pt x="562129" y="397359"/>
                      </a:lnTo>
                      <a:cubicBezTo>
                        <a:pt x="592321" y="414428"/>
                        <a:pt x="640948" y="414428"/>
                        <a:pt x="669775" y="397359"/>
                      </a:cubicBezTo>
                      <a:lnTo>
                        <a:pt x="1189650" y="95433"/>
                      </a:lnTo>
                      <a:cubicBezTo>
                        <a:pt x="1204063" y="87543"/>
                        <a:pt x="1211953" y="74419"/>
                        <a:pt x="1211953" y="63875"/>
                      </a:cubicBezTo>
                      <a:lnTo>
                        <a:pt x="1211953" y="7889"/>
                      </a:lnTo>
                      <a:cubicBezTo>
                        <a:pt x="1212029" y="19876"/>
                        <a:pt x="1205429" y="30344"/>
                        <a:pt x="1189650" y="38234"/>
                      </a:cubicBezTo>
                      <a:close/>
                    </a:path>
                  </a:pathLst>
                </a:custGeom>
                <a:solidFill>
                  <a:srgbClr val="50E6FF"/>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Freeform: Shape 281">
                  <a:extLst>
                    <a:ext uri="{FF2B5EF4-FFF2-40B4-BE49-F238E27FC236}">
                      <a16:creationId xmlns:a16="http://schemas.microsoft.com/office/drawing/2014/main" id="{3AFED9AC-2F01-43B5-B9D4-D8846238D599}"/>
                    </a:ext>
                  </a:extLst>
                </p:cNvPr>
                <p:cNvSpPr/>
                <p:nvPr/>
              </p:nvSpPr>
              <p:spPr>
                <a:xfrm>
                  <a:off x="6942761" y="5422238"/>
                  <a:ext cx="1212320" cy="701750"/>
                </a:xfrm>
                <a:custGeom>
                  <a:avLst/>
                  <a:gdLst>
                    <a:gd name="connsiteX0" fmla="*/ 1189676 w 1212320"/>
                    <a:gd name="connsiteY0" fmla="*/ 323983 h 701750"/>
                    <a:gd name="connsiteX1" fmla="*/ 1189676 w 1212320"/>
                    <a:gd name="connsiteY1" fmla="*/ 385657 h 701750"/>
                    <a:gd name="connsiteX2" fmla="*/ 668512 w 1212320"/>
                    <a:gd name="connsiteY2" fmla="*/ 688949 h 701750"/>
                    <a:gd name="connsiteX3" fmla="*/ 560865 w 1212320"/>
                    <a:gd name="connsiteY3" fmla="*/ 688949 h 701750"/>
                    <a:gd name="connsiteX4" fmla="*/ 22633 w 1212320"/>
                    <a:gd name="connsiteY4" fmla="*/ 377768 h 701750"/>
                    <a:gd name="connsiteX5" fmla="*/ 26 w 1212320"/>
                    <a:gd name="connsiteY5" fmla="*/ 345906 h 701750"/>
                    <a:gd name="connsiteX6" fmla="*/ 22633 w 1212320"/>
                    <a:gd name="connsiteY6" fmla="*/ 316093 h 701750"/>
                    <a:gd name="connsiteX7" fmla="*/ 543796 w 1212320"/>
                    <a:gd name="connsiteY7" fmla="*/ 12802 h 701750"/>
                    <a:gd name="connsiteX8" fmla="*/ 651443 w 1212320"/>
                    <a:gd name="connsiteY8" fmla="*/ 12802 h 701750"/>
                    <a:gd name="connsiteX9" fmla="*/ 1189676 w 1212320"/>
                    <a:gd name="connsiteY9" fmla="*/ 323983 h 70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2320" h="701750">
                      <a:moveTo>
                        <a:pt x="1189676" y="323983"/>
                      </a:moveTo>
                      <a:cubicBezTo>
                        <a:pt x="1219868" y="341051"/>
                        <a:pt x="1219868" y="368589"/>
                        <a:pt x="1189676" y="385657"/>
                      </a:cubicBezTo>
                      <a:lnTo>
                        <a:pt x="668512" y="688949"/>
                      </a:lnTo>
                      <a:cubicBezTo>
                        <a:pt x="639609" y="706018"/>
                        <a:pt x="591058" y="706018"/>
                        <a:pt x="560865" y="688949"/>
                      </a:cubicBezTo>
                      <a:lnTo>
                        <a:pt x="22633" y="377768"/>
                      </a:lnTo>
                      <a:cubicBezTo>
                        <a:pt x="7081" y="368968"/>
                        <a:pt x="-505" y="357437"/>
                        <a:pt x="26" y="345906"/>
                      </a:cubicBezTo>
                      <a:cubicBezTo>
                        <a:pt x="481" y="335058"/>
                        <a:pt x="7991" y="324362"/>
                        <a:pt x="22633" y="316093"/>
                      </a:cubicBezTo>
                      <a:lnTo>
                        <a:pt x="543796" y="12802"/>
                      </a:lnTo>
                      <a:cubicBezTo>
                        <a:pt x="572699" y="-4267"/>
                        <a:pt x="621250" y="-4267"/>
                        <a:pt x="651443" y="12802"/>
                      </a:cubicBezTo>
                      <a:lnTo>
                        <a:pt x="1189676" y="323983"/>
                      </a:lnTo>
                      <a:close/>
                    </a:path>
                  </a:pathLst>
                </a:custGeom>
                <a:solidFill>
                  <a:srgbClr val="242429"/>
                </a:solidFill>
                <a:ln w="758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0" name="TextBox 59">
                <a:extLst>
                  <a:ext uri="{FF2B5EF4-FFF2-40B4-BE49-F238E27FC236}">
                    <a16:creationId xmlns:a16="http://schemas.microsoft.com/office/drawing/2014/main" id="{0B585681-5DF3-4AA1-BB85-B334BB9AC874}"/>
                  </a:ext>
                </a:extLst>
              </p:cNvPr>
              <p:cNvSpPr txBox="1"/>
              <p:nvPr/>
            </p:nvSpPr>
            <p:spPr>
              <a:xfrm>
                <a:off x="3475010" y="5267708"/>
                <a:ext cx="196350" cy="511920"/>
              </a:xfrm>
              <a:prstGeom prst="rect">
                <a:avLst/>
              </a:prstGeom>
              <a:noFill/>
            </p:spPr>
            <p:txBody>
              <a:bodyPr vert="vert" wrap="square" lIns="0" tIns="0" rIns="0" bIns="0" rtlCol="0">
                <a:spAutoFit/>
                <a:scene3d>
                  <a:camera prst="isometricTopUp"/>
                  <a:lightRig rig="threePt" dir="t">
                    <a:rot lat="0" lon="0" rev="3600000"/>
                  </a:lightRig>
                </a:scene3d>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SaaS</a:t>
                </a:r>
              </a:p>
            </p:txBody>
          </p:sp>
          <p:grpSp>
            <p:nvGrpSpPr>
              <p:cNvPr id="61" name="Graphic 3">
                <a:extLst>
                  <a:ext uri="{FF2B5EF4-FFF2-40B4-BE49-F238E27FC236}">
                    <a16:creationId xmlns:a16="http://schemas.microsoft.com/office/drawing/2014/main" id="{2284CF16-BFD1-4E34-86D3-6C822AB34BE6}"/>
                  </a:ext>
                </a:extLst>
              </p:cNvPr>
              <p:cNvGrpSpPr/>
              <p:nvPr/>
            </p:nvGrpSpPr>
            <p:grpSpPr>
              <a:xfrm>
                <a:off x="3590886" y="4446352"/>
                <a:ext cx="432066" cy="1061037"/>
                <a:chOff x="7380935" y="4888895"/>
                <a:chExt cx="387293" cy="951086"/>
              </a:xfrm>
            </p:grpSpPr>
            <p:sp>
              <p:nvSpPr>
                <p:cNvPr id="62" name="Freeform: Shape 6">
                  <a:extLst>
                    <a:ext uri="{FF2B5EF4-FFF2-40B4-BE49-F238E27FC236}">
                      <a16:creationId xmlns:a16="http://schemas.microsoft.com/office/drawing/2014/main" id="{4C0DB69F-81DE-4651-8A0C-0DB3BB6C11B6}"/>
                    </a:ext>
                  </a:extLst>
                </p:cNvPr>
                <p:cNvSpPr/>
                <p:nvPr/>
              </p:nvSpPr>
              <p:spPr>
                <a:xfrm>
                  <a:off x="7380935" y="5627265"/>
                  <a:ext cx="387293" cy="212716"/>
                </a:xfrm>
                <a:custGeom>
                  <a:avLst/>
                  <a:gdLst>
                    <a:gd name="connsiteX0" fmla="*/ 387294 w 387293"/>
                    <a:gd name="connsiteY0" fmla="*/ 176540 h 212716"/>
                    <a:gd name="connsiteX1" fmla="*/ 321545 w 387293"/>
                    <a:gd name="connsiteY1" fmla="*/ 212717 h 212716"/>
                    <a:gd name="connsiteX2" fmla="*/ 0 w 387293"/>
                    <a:gd name="connsiteY2" fmla="*/ 36177 h 212716"/>
                    <a:gd name="connsiteX3" fmla="*/ 65749 w 387293"/>
                    <a:gd name="connsiteY3" fmla="*/ 0 h 212716"/>
                    <a:gd name="connsiteX4" fmla="*/ 387294 w 387293"/>
                    <a:gd name="connsiteY4" fmla="*/ 176540 h 21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293" h="212716">
                      <a:moveTo>
                        <a:pt x="387294" y="176540"/>
                      </a:moveTo>
                      <a:lnTo>
                        <a:pt x="321545" y="212717"/>
                      </a:lnTo>
                      <a:lnTo>
                        <a:pt x="0" y="36177"/>
                      </a:lnTo>
                      <a:lnTo>
                        <a:pt x="65749" y="0"/>
                      </a:lnTo>
                      <a:lnTo>
                        <a:pt x="387294" y="176540"/>
                      </a:lnTo>
                      <a:close/>
                    </a:path>
                  </a:pathLst>
                </a:custGeom>
                <a:solidFill>
                  <a:srgbClr val="1F1D21">
                    <a:alpha val="20000"/>
                  </a:srgbClr>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Freeform: Shape 7">
                  <a:extLst>
                    <a:ext uri="{FF2B5EF4-FFF2-40B4-BE49-F238E27FC236}">
                      <a16:creationId xmlns:a16="http://schemas.microsoft.com/office/drawing/2014/main" id="{A8654A81-5A5B-41B7-B76F-815D83B38931}"/>
                    </a:ext>
                  </a:extLst>
                </p:cNvPr>
                <p:cNvSpPr/>
                <p:nvPr/>
              </p:nvSpPr>
              <p:spPr>
                <a:xfrm>
                  <a:off x="7515453" y="5099773"/>
                  <a:ext cx="44832" cy="44823"/>
                </a:xfrm>
                <a:custGeom>
                  <a:avLst/>
                  <a:gdLst>
                    <a:gd name="connsiteX0" fmla="*/ 44759 w 44832"/>
                    <a:gd name="connsiteY0" fmla="*/ 23874 h 44823"/>
                    <a:gd name="connsiteX1" fmla="*/ 23874 w 44832"/>
                    <a:gd name="connsiteY1" fmla="*/ 74 h 44823"/>
                    <a:gd name="connsiteX2" fmla="*/ 74 w 44832"/>
                    <a:gd name="connsiteY2" fmla="*/ 20959 h 44823"/>
                    <a:gd name="connsiteX3" fmla="*/ 20959 w 44832"/>
                    <a:gd name="connsiteY3" fmla="*/ 44759 h 44823"/>
                    <a:gd name="connsiteX4" fmla="*/ 44759 w 44832"/>
                    <a:gd name="connsiteY4" fmla="*/ 23874 h 44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2" h="44823">
                      <a:moveTo>
                        <a:pt x="44759" y="23874"/>
                      </a:moveTo>
                      <a:cubicBezTo>
                        <a:pt x="45771" y="11498"/>
                        <a:pt x="36250" y="1085"/>
                        <a:pt x="23874" y="74"/>
                      </a:cubicBezTo>
                      <a:cubicBezTo>
                        <a:pt x="11438" y="-938"/>
                        <a:pt x="1085" y="8582"/>
                        <a:pt x="74" y="20959"/>
                      </a:cubicBezTo>
                      <a:cubicBezTo>
                        <a:pt x="-938" y="33335"/>
                        <a:pt x="8582" y="43748"/>
                        <a:pt x="20959" y="44759"/>
                      </a:cubicBezTo>
                      <a:cubicBezTo>
                        <a:pt x="33394" y="45652"/>
                        <a:pt x="43748" y="37143"/>
                        <a:pt x="44759" y="23874"/>
                      </a:cubicBezTo>
                      <a:close/>
                    </a:path>
                  </a:pathLst>
                </a:custGeom>
                <a:solidFill>
                  <a:srgbClr val="0078D4"/>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Freeform: Shape 10">
                  <a:extLst>
                    <a:ext uri="{FF2B5EF4-FFF2-40B4-BE49-F238E27FC236}">
                      <a16:creationId xmlns:a16="http://schemas.microsoft.com/office/drawing/2014/main" id="{C7040326-F79C-4B7C-94D2-C2245BC8F29C}"/>
                    </a:ext>
                  </a:extLst>
                </p:cNvPr>
                <p:cNvSpPr/>
                <p:nvPr/>
              </p:nvSpPr>
              <p:spPr>
                <a:xfrm>
                  <a:off x="7521119" y="5601739"/>
                  <a:ext cx="130188" cy="75090"/>
                </a:xfrm>
                <a:custGeom>
                  <a:avLst/>
                  <a:gdLst>
                    <a:gd name="connsiteX0" fmla="*/ 0 w 130188"/>
                    <a:gd name="connsiteY0" fmla="*/ 30405 h 75090"/>
                    <a:gd name="connsiteX1" fmla="*/ 53194 w 130188"/>
                    <a:gd name="connsiteY1" fmla="*/ 0 h 75090"/>
                    <a:gd name="connsiteX2" fmla="*/ 130189 w 130188"/>
                    <a:gd name="connsiteY2" fmla="*/ 44685 h 75090"/>
                    <a:gd name="connsiteX3" fmla="*/ 76995 w 130188"/>
                    <a:gd name="connsiteY3" fmla="*/ 75091 h 75090"/>
                    <a:gd name="connsiteX4" fmla="*/ 0 w 130188"/>
                    <a:gd name="connsiteY4" fmla="*/ 30405 h 7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88" h="75090">
                      <a:moveTo>
                        <a:pt x="0" y="30405"/>
                      </a:moveTo>
                      <a:lnTo>
                        <a:pt x="53194" y="0"/>
                      </a:lnTo>
                      <a:lnTo>
                        <a:pt x="130189" y="44685"/>
                      </a:lnTo>
                      <a:lnTo>
                        <a:pt x="76995" y="75091"/>
                      </a:lnTo>
                      <a:lnTo>
                        <a:pt x="0" y="30405"/>
                      </a:ln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Freeform: Shape 13">
                  <a:extLst>
                    <a:ext uri="{FF2B5EF4-FFF2-40B4-BE49-F238E27FC236}">
                      <a16:creationId xmlns:a16="http://schemas.microsoft.com/office/drawing/2014/main" id="{5028FA1C-9324-4A64-99E2-A9B9038D72F2}"/>
                    </a:ext>
                  </a:extLst>
                </p:cNvPr>
                <p:cNvSpPr/>
                <p:nvPr/>
              </p:nvSpPr>
              <p:spPr>
                <a:xfrm>
                  <a:off x="7598292" y="5646425"/>
                  <a:ext cx="53194" cy="59977"/>
                </a:xfrm>
                <a:custGeom>
                  <a:avLst/>
                  <a:gdLst>
                    <a:gd name="connsiteX0" fmla="*/ 0 w 53194"/>
                    <a:gd name="connsiteY0" fmla="*/ 30405 h 59977"/>
                    <a:gd name="connsiteX1" fmla="*/ 53194 w 53194"/>
                    <a:gd name="connsiteY1" fmla="*/ 0 h 59977"/>
                    <a:gd name="connsiteX2" fmla="*/ 53194 w 53194"/>
                    <a:gd name="connsiteY2" fmla="*/ 29394 h 59977"/>
                    <a:gd name="connsiteX3" fmla="*/ 0 w 53194"/>
                    <a:gd name="connsiteY3" fmla="*/ 59977 h 59977"/>
                    <a:gd name="connsiteX4" fmla="*/ 0 w 53194"/>
                    <a:gd name="connsiteY4" fmla="*/ 30405 h 5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94" h="59977">
                      <a:moveTo>
                        <a:pt x="0" y="30405"/>
                      </a:moveTo>
                      <a:lnTo>
                        <a:pt x="53194" y="0"/>
                      </a:lnTo>
                      <a:lnTo>
                        <a:pt x="53194" y="29394"/>
                      </a:lnTo>
                      <a:lnTo>
                        <a:pt x="0" y="59977"/>
                      </a:lnTo>
                      <a:lnTo>
                        <a:pt x="0" y="30405"/>
                      </a:ln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Freeform: Shape 15">
                  <a:extLst>
                    <a:ext uri="{FF2B5EF4-FFF2-40B4-BE49-F238E27FC236}">
                      <a16:creationId xmlns:a16="http://schemas.microsoft.com/office/drawing/2014/main" id="{E73B7738-5918-4DD7-BE74-C84517DF9DA8}"/>
                    </a:ext>
                  </a:extLst>
                </p:cNvPr>
                <p:cNvSpPr/>
                <p:nvPr/>
              </p:nvSpPr>
              <p:spPr>
                <a:xfrm>
                  <a:off x="7411042" y="4983819"/>
                  <a:ext cx="54205" cy="543781"/>
                </a:xfrm>
                <a:custGeom>
                  <a:avLst/>
                  <a:gdLst>
                    <a:gd name="connsiteX0" fmla="*/ 1845 w 54205"/>
                    <a:gd name="connsiteY0" fmla="*/ 30405 h 543781"/>
                    <a:gd name="connsiteX1" fmla="*/ 54206 w 54205"/>
                    <a:gd name="connsiteY1" fmla="*/ 0 h 543781"/>
                    <a:gd name="connsiteX2" fmla="*/ 53194 w 54205"/>
                    <a:gd name="connsiteY2" fmla="*/ 513377 h 543781"/>
                    <a:gd name="connsiteX3" fmla="*/ 0 w 54205"/>
                    <a:gd name="connsiteY3" fmla="*/ 543782 h 543781"/>
                    <a:gd name="connsiteX4" fmla="*/ 1845 w 54205"/>
                    <a:gd name="connsiteY4" fmla="*/ 30405 h 54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3781">
                      <a:moveTo>
                        <a:pt x="1845" y="30405"/>
                      </a:moveTo>
                      <a:lnTo>
                        <a:pt x="54206" y="0"/>
                      </a:lnTo>
                      <a:lnTo>
                        <a:pt x="53194" y="513377"/>
                      </a:lnTo>
                      <a:lnTo>
                        <a:pt x="0" y="543782"/>
                      </a:lnTo>
                      <a:lnTo>
                        <a:pt x="1845" y="30405"/>
                      </a:lnTo>
                      <a:close/>
                    </a:path>
                  </a:pathLst>
                </a:custGeom>
                <a:solidFill>
                  <a:srgbClr val="454C50"/>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Freeform: Shape 345">
                  <a:extLst>
                    <a:ext uri="{FF2B5EF4-FFF2-40B4-BE49-F238E27FC236}">
                      <a16:creationId xmlns:a16="http://schemas.microsoft.com/office/drawing/2014/main" id="{D7370649-D637-45A1-83B6-F3FAE63D9F88}"/>
                    </a:ext>
                  </a:extLst>
                </p:cNvPr>
                <p:cNvSpPr/>
                <p:nvPr/>
              </p:nvSpPr>
              <p:spPr>
                <a:xfrm>
                  <a:off x="7412887" y="4983819"/>
                  <a:ext cx="349926" cy="202542"/>
                </a:xfrm>
                <a:custGeom>
                  <a:avLst/>
                  <a:gdLst>
                    <a:gd name="connsiteX0" fmla="*/ 0 w 349926"/>
                    <a:gd name="connsiteY0" fmla="*/ 30405 h 202542"/>
                    <a:gd name="connsiteX1" fmla="*/ 52361 w 349926"/>
                    <a:gd name="connsiteY1" fmla="*/ 0 h 202542"/>
                    <a:gd name="connsiteX2" fmla="*/ 349927 w 349926"/>
                    <a:gd name="connsiteY2" fmla="*/ 171126 h 202542"/>
                    <a:gd name="connsiteX3" fmla="*/ 296554 w 349926"/>
                    <a:gd name="connsiteY3" fmla="*/ 202542 h 202542"/>
                    <a:gd name="connsiteX4" fmla="*/ 0 w 349926"/>
                    <a:gd name="connsiteY4" fmla="*/ 30405 h 2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26" h="202542">
                      <a:moveTo>
                        <a:pt x="0" y="30405"/>
                      </a:moveTo>
                      <a:lnTo>
                        <a:pt x="52361" y="0"/>
                      </a:lnTo>
                      <a:lnTo>
                        <a:pt x="349927" y="171126"/>
                      </a:lnTo>
                      <a:lnTo>
                        <a:pt x="296554" y="202542"/>
                      </a:lnTo>
                      <a:lnTo>
                        <a:pt x="0" y="30405"/>
                      </a:lnTo>
                      <a:close/>
                    </a:path>
                  </a:pathLst>
                </a:custGeom>
                <a:solidFill>
                  <a:srgbClr val="FFFFFF"/>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Freeform: Shape 469">
                  <a:extLst>
                    <a:ext uri="{FF2B5EF4-FFF2-40B4-BE49-F238E27FC236}">
                      <a16:creationId xmlns:a16="http://schemas.microsoft.com/office/drawing/2014/main" id="{422ED3F2-1498-4A27-B2C4-8485B2B9CDE3}"/>
                    </a:ext>
                  </a:extLst>
                </p:cNvPr>
                <p:cNvSpPr/>
                <p:nvPr/>
              </p:nvSpPr>
              <p:spPr>
                <a:xfrm>
                  <a:off x="7552596" y="4997435"/>
                  <a:ext cx="62714" cy="32081"/>
                </a:xfrm>
                <a:custGeom>
                  <a:avLst/>
                  <a:gdLst>
                    <a:gd name="connsiteX0" fmla="*/ 0 w 62714"/>
                    <a:gd name="connsiteY0" fmla="*/ 31070 h 32081"/>
                    <a:gd name="connsiteX1" fmla="*/ 53194 w 62714"/>
                    <a:gd name="connsiteY1" fmla="*/ 664 h 32081"/>
                    <a:gd name="connsiteX2" fmla="*/ 62714 w 62714"/>
                    <a:gd name="connsiteY2" fmla="*/ 1676 h 32081"/>
                    <a:gd name="connsiteX3" fmla="*/ 9520 w 62714"/>
                    <a:gd name="connsiteY3" fmla="*/ 32081 h 32081"/>
                    <a:gd name="connsiteX4" fmla="*/ 0 w 62714"/>
                    <a:gd name="connsiteY4" fmla="*/ 31070 h 3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4" h="32081">
                      <a:moveTo>
                        <a:pt x="0" y="31070"/>
                      </a:moveTo>
                      <a:lnTo>
                        <a:pt x="53194" y="664"/>
                      </a:lnTo>
                      <a:cubicBezTo>
                        <a:pt x="55039" y="-347"/>
                        <a:pt x="58966" y="-347"/>
                        <a:pt x="62714" y="1676"/>
                      </a:cubicBezTo>
                      <a:lnTo>
                        <a:pt x="9520" y="32081"/>
                      </a:lnTo>
                      <a:cubicBezTo>
                        <a:pt x="4760" y="30237"/>
                        <a:pt x="1845" y="30237"/>
                        <a:pt x="0" y="31070"/>
                      </a:cubicBez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9" name="Freeform: Shape 470">
                  <a:extLst>
                    <a:ext uri="{FF2B5EF4-FFF2-40B4-BE49-F238E27FC236}">
                      <a16:creationId xmlns:a16="http://schemas.microsoft.com/office/drawing/2014/main" id="{790E87EE-D375-420E-99E1-3B4A0BE37BA9}"/>
                    </a:ext>
                  </a:extLst>
                </p:cNvPr>
                <p:cNvSpPr/>
                <p:nvPr/>
              </p:nvSpPr>
              <p:spPr>
                <a:xfrm>
                  <a:off x="7561223" y="4999111"/>
                  <a:ext cx="66462" cy="60810"/>
                </a:xfrm>
                <a:custGeom>
                  <a:avLst/>
                  <a:gdLst>
                    <a:gd name="connsiteX0" fmla="*/ 62714 w 66462"/>
                    <a:gd name="connsiteY0" fmla="*/ 30405 h 60810"/>
                    <a:gd name="connsiteX1" fmla="*/ 9520 w 66462"/>
                    <a:gd name="connsiteY1" fmla="*/ 60810 h 60810"/>
                    <a:gd name="connsiteX2" fmla="*/ 13269 w 66462"/>
                    <a:gd name="connsiteY2" fmla="*/ 52302 h 60810"/>
                    <a:gd name="connsiteX3" fmla="*/ 0 w 66462"/>
                    <a:gd name="connsiteY3" fmla="*/ 30405 h 60810"/>
                    <a:gd name="connsiteX4" fmla="*/ 53194 w 66462"/>
                    <a:gd name="connsiteY4" fmla="*/ 0 h 60810"/>
                    <a:gd name="connsiteX5" fmla="*/ 66463 w 66462"/>
                    <a:gd name="connsiteY5" fmla="*/ 21896 h 60810"/>
                    <a:gd name="connsiteX6" fmla="*/ 62714 w 66462"/>
                    <a:gd name="connsiteY6" fmla="*/ 30405 h 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62" h="60810">
                      <a:moveTo>
                        <a:pt x="62714" y="30405"/>
                      </a:moveTo>
                      <a:lnTo>
                        <a:pt x="9520" y="60810"/>
                      </a:lnTo>
                      <a:cubicBezTo>
                        <a:pt x="11365" y="59799"/>
                        <a:pt x="13269" y="57062"/>
                        <a:pt x="13269" y="52302"/>
                      </a:cubicBezTo>
                      <a:cubicBezTo>
                        <a:pt x="13269" y="43793"/>
                        <a:pt x="7497" y="34273"/>
                        <a:pt x="0" y="30405"/>
                      </a:cubicBezTo>
                      <a:lnTo>
                        <a:pt x="53194" y="0"/>
                      </a:lnTo>
                      <a:cubicBezTo>
                        <a:pt x="60870" y="3749"/>
                        <a:pt x="66463" y="14280"/>
                        <a:pt x="66463" y="21896"/>
                      </a:cubicBezTo>
                      <a:cubicBezTo>
                        <a:pt x="66463" y="26478"/>
                        <a:pt x="64618" y="29394"/>
                        <a:pt x="62714" y="30405"/>
                      </a:cubicBezTo>
                      <a:close/>
                    </a:path>
                  </a:pathLst>
                </a:custGeom>
                <a:solidFill>
                  <a:srgbClr val="50565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0" name="Freeform: Shape 471">
                  <a:extLst>
                    <a:ext uri="{FF2B5EF4-FFF2-40B4-BE49-F238E27FC236}">
                      <a16:creationId xmlns:a16="http://schemas.microsoft.com/office/drawing/2014/main" id="{B368449E-4AFB-4044-9797-EC937D0AB3D0}"/>
                    </a:ext>
                  </a:extLst>
                </p:cNvPr>
                <p:cNvSpPr/>
                <p:nvPr/>
              </p:nvSpPr>
              <p:spPr>
                <a:xfrm>
                  <a:off x="7708429" y="5154945"/>
                  <a:ext cx="54205" cy="544674"/>
                </a:xfrm>
                <a:custGeom>
                  <a:avLst/>
                  <a:gdLst>
                    <a:gd name="connsiteX0" fmla="*/ 1012 w 54205"/>
                    <a:gd name="connsiteY0" fmla="*/ 31417 h 544674"/>
                    <a:gd name="connsiteX1" fmla="*/ 54206 w 54205"/>
                    <a:gd name="connsiteY1" fmla="*/ 0 h 544674"/>
                    <a:gd name="connsiteX2" fmla="*/ 53194 w 54205"/>
                    <a:gd name="connsiteY2" fmla="*/ 513377 h 544674"/>
                    <a:gd name="connsiteX3" fmla="*/ 0 w 54205"/>
                    <a:gd name="connsiteY3" fmla="*/ 544674 h 544674"/>
                    <a:gd name="connsiteX4" fmla="*/ 1012 w 54205"/>
                    <a:gd name="connsiteY4" fmla="*/ 31417 h 54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4674">
                      <a:moveTo>
                        <a:pt x="1012" y="31417"/>
                      </a:moveTo>
                      <a:lnTo>
                        <a:pt x="54206" y="0"/>
                      </a:lnTo>
                      <a:lnTo>
                        <a:pt x="53194" y="513377"/>
                      </a:lnTo>
                      <a:lnTo>
                        <a:pt x="0" y="544674"/>
                      </a:lnTo>
                      <a:lnTo>
                        <a:pt x="1012" y="31417"/>
                      </a:lnTo>
                      <a:close/>
                    </a:path>
                  </a:pathLst>
                </a:custGeom>
                <a:solidFill>
                  <a:srgbClr val="FFFFFF"/>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472">
                  <a:extLst>
                    <a:ext uri="{FF2B5EF4-FFF2-40B4-BE49-F238E27FC236}">
                      <a16:creationId xmlns:a16="http://schemas.microsoft.com/office/drawing/2014/main" id="{D1B98804-BE38-4BF5-92AA-DCD98ACBEB7A}"/>
                    </a:ext>
                  </a:extLst>
                </p:cNvPr>
                <p:cNvSpPr/>
                <p:nvPr/>
              </p:nvSpPr>
              <p:spPr>
                <a:xfrm>
                  <a:off x="7385219" y="4907361"/>
                  <a:ext cx="349867" cy="898142"/>
                </a:xfrm>
                <a:custGeom>
                  <a:avLst/>
                  <a:gdLst>
                    <a:gd name="connsiteX0" fmla="*/ 305182 w 349867"/>
                    <a:gd name="connsiteY0" fmla="*/ 156309 h 898142"/>
                    <a:gd name="connsiteX1" fmla="*/ 349867 w 349867"/>
                    <a:gd name="connsiteY1" fmla="*/ 233304 h 898142"/>
                    <a:gd name="connsiteX2" fmla="*/ 348023 w 349867"/>
                    <a:gd name="connsiteY2" fmla="*/ 866337 h 898142"/>
                    <a:gd name="connsiteX3" fmla="*/ 303337 w 349867"/>
                    <a:gd name="connsiteY3" fmla="*/ 891982 h 898142"/>
                    <a:gd name="connsiteX4" fmla="*/ 21896 w 349867"/>
                    <a:gd name="connsiteY4" fmla="*/ 729544 h 898142"/>
                    <a:gd name="connsiteX5" fmla="*/ 0 w 349867"/>
                    <a:gd name="connsiteY5" fmla="*/ 691463 h 898142"/>
                    <a:gd name="connsiteX6" fmla="*/ 2023 w 349867"/>
                    <a:gd name="connsiteY6" fmla="*/ 31773 h 898142"/>
                    <a:gd name="connsiteX7" fmla="*/ 46708 w 349867"/>
                    <a:gd name="connsiteY7" fmla="*/ 6128 h 898142"/>
                    <a:gd name="connsiteX8" fmla="*/ 305182 w 349867"/>
                    <a:gd name="connsiteY8" fmla="*/ 156309 h 898142"/>
                    <a:gd name="connsiteX9" fmla="*/ 323211 w 349867"/>
                    <a:gd name="connsiteY9" fmla="*/ 792258 h 898142"/>
                    <a:gd name="connsiteX10" fmla="*/ 325055 w 349867"/>
                    <a:gd name="connsiteY10" fmla="*/ 278822 h 898142"/>
                    <a:gd name="connsiteX11" fmla="*/ 27668 w 349867"/>
                    <a:gd name="connsiteY11" fmla="*/ 106863 h 898142"/>
                    <a:gd name="connsiteX12" fmla="*/ 25824 w 349867"/>
                    <a:gd name="connsiteY12" fmla="*/ 620240 h 898142"/>
                    <a:gd name="connsiteX13" fmla="*/ 323211 w 349867"/>
                    <a:gd name="connsiteY13" fmla="*/ 792258 h 8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867" h="898142">
                      <a:moveTo>
                        <a:pt x="305182" y="156309"/>
                      </a:moveTo>
                      <a:cubicBezTo>
                        <a:pt x="329815" y="170589"/>
                        <a:pt x="349867" y="205755"/>
                        <a:pt x="349867" y="233304"/>
                      </a:cubicBezTo>
                      <a:lnTo>
                        <a:pt x="348023" y="866337"/>
                      </a:lnTo>
                      <a:cubicBezTo>
                        <a:pt x="348023" y="894898"/>
                        <a:pt x="328149" y="906263"/>
                        <a:pt x="303337" y="891982"/>
                      </a:cubicBezTo>
                      <a:lnTo>
                        <a:pt x="21896" y="729544"/>
                      </a:lnTo>
                      <a:cubicBezTo>
                        <a:pt x="9520" y="722939"/>
                        <a:pt x="0" y="705744"/>
                        <a:pt x="0" y="691463"/>
                      </a:cubicBezTo>
                      <a:lnTo>
                        <a:pt x="2023" y="31773"/>
                      </a:lnTo>
                      <a:cubicBezTo>
                        <a:pt x="2023" y="3391"/>
                        <a:pt x="21896" y="-8152"/>
                        <a:pt x="46708" y="6128"/>
                      </a:cubicBezTo>
                      <a:lnTo>
                        <a:pt x="305182" y="156309"/>
                      </a:lnTo>
                      <a:close/>
                      <a:moveTo>
                        <a:pt x="323211" y="792258"/>
                      </a:moveTo>
                      <a:lnTo>
                        <a:pt x="325055" y="278822"/>
                      </a:lnTo>
                      <a:lnTo>
                        <a:pt x="27668" y="106863"/>
                      </a:lnTo>
                      <a:lnTo>
                        <a:pt x="25824" y="620240"/>
                      </a:lnTo>
                      <a:lnTo>
                        <a:pt x="323211" y="792258"/>
                      </a:lnTo>
                      <a:close/>
                    </a:path>
                  </a:pathLst>
                </a:custGeom>
                <a:solidFill>
                  <a:schemeClr val="tx2"/>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Freeform: Shape 473">
                  <a:extLst>
                    <a:ext uri="{FF2B5EF4-FFF2-40B4-BE49-F238E27FC236}">
                      <a16:creationId xmlns:a16="http://schemas.microsoft.com/office/drawing/2014/main" id="{D15EF65C-3D59-428D-9B1F-2DA652407C3C}"/>
                    </a:ext>
                  </a:extLst>
                </p:cNvPr>
                <p:cNvSpPr/>
                <p:nvPr/>
              </p:nvSpPr>
              <p:spPr>
                <a:xfrm>
                  <a:off x="7411042" y="5014284"/>
                  <a:ext cx="298398" cy="685335"/>
                </a:xfrm>
                <a:custGeom>
                  <a:avLst/>
                  <a:gdLst>
                    <a:gd name="connsiteX0" fmla="*/ 298399 w 298398"/>
                    <a:gd name="connsiteY0" fmla="*/ 172078 h 685335"/>
                    <a:gd name="connsiteX1" fmla="*/ 297387 w 298398"/>
                    <a:gd name="connsiteY1" fmla="*/ 685335 h 685335"/>
                    <a:gd name="connsiteX2" fmla="*/ 0 w 298398"/>
                    <a:gd name="connsiteY2" fmla="*/ 513377 h 685335"/>
                    <a:gd name="connsiteX3" fmla="*/ 1845 w 298398"/>
                    <a:gd name="connsiteY3" fmla="*/ 0 h 685335"/>
                    <a:gd name="connsiteX4" fmla="*/ 298399 w 298398"/>
                    <a:gd name="connsiteY4" fmla="*/ 172078 h 68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98" h="685335">
                      <a:moveTo>
                        <a:pt x="298399" y="172078"/>
                      </a:moveTo>
                      <a:lnTo>
                        <a:pt x="297387" y="685335"/>
                      </a:lnTo>
                      <a:lnTo>
                        <a:pt x="0" y="513377"/>
                      </a:lnTo>
                      <a:lnTo>
                        <a:pt x="1845" y="0"/>
                      </a:lnTo>
                      <a:lnTo>
                        <a:pt x="298399" y="172078"/>
                      </a:lnTo>
                      <a:close/>
                    </a:path>
                  </a:pathLst>
                </a:custGeom>
                <a:solidFill>
                  <a:srgbClr val="0078D4"/>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Freeform: Shape 474">
                  <a:extLst>
                    <a:ext uri="{FF2B5EF4-FFF2-40B4-BE49-F238E27FC236}">
                      <a16:creationId xmlns:a16="http://schemas.microsoft.com/office/drawing/2014/main" id="{D8015C6D-BC97-47DF-9D09-BC0B904B2165}"/>
                    </a:ext>
                  </a:extLst>
                </p:cNvPr>
                <p:cNvSpPr/>
                <p:nvPr/>
              </p:nvSpPr>
              <p:spPr>
                <a:xfrm>
                  <a:off x="7400451" y="4888895"/>
                  <a:ext cx="366587" cy="912352"/>
                </a:xfrm>
                <a:custGeom>
                  <a:avLst/>
                  <a:gdLst>
                    <a:gd name="connsiteX0" fmla="*/ 321723 w 366587"/>
                    <a:gd name="connsiteY0" fmla="*/ 156091 h 912352"/>
                    <a:gd name="connsiteX1" fmla="*/ 63250 w 366587"/>
                    <a:gd name="connsiteY1" fmla="*/ 5850 h 912352"/>
                    <a:gd name="connsiteX2" fmla="*/ 31833 w 366587"/>
                    <a:gd name="connsiteY2" fmla="*/ 2935 h 912352"/>
                    <a:gd name="connsiteX3" fmla="*/ 0 w 366587"/>
                    <a:gd name="connsiteY3" fmla="*/ 21678 h 912352"/>
                    <a:gd name="connsiteX4" fmla="*/ 31417 w 366587"/>
                    <a:gd name="connsiteY4" fmla="*/ 24593 h 912352"/>
                    <a:gd name="connsiteX5" fmla="*/ 290128 w 366587"/>
                    <a:gd name="connsiteY5" fmla="*/ 173763 h 912352"/>
                    <a:gd name="connsiteX6" fmla="*/ 334813 w 366587"/>
                    <a:gd name="connsiteY6" fmla="*/ 250758 h 912352"/>
                    <a:gd name="connsiteX7" fmla="*/ 332969 w 366587"/>
                    <a:gd name="connsiteY7" fmla="*/ 883791 h 912352"/>
                    <a:gd name="connsiteX8" fmla="*/ 319700 w 366587"/>
                    <a:gd name="connsiteY8" fmla="*/ 912352 h 912352"/>
                    <a:gd name="connsiteX9" fmla="*/ 351474 w 366587"/>
                    <a:gd name="connsiteY9" fmla="*/ 893669 h 912352"/>
                    <a:gd name="connsiteX10" fmla="*/ 364743 w 366587"/>
                    <a:gd name="connsiteY10" fmla="*/ 865108 h 912352"/>
                    <a:gd name="connsiteX11" fmla="*/ 366587 w 366587"/>
                    <a:gd name="connsiteY11" fmla="*/ 232074 h 912352"/>
                    <a:gd name="connsiteX12" fmla="*/ 321723 w 366587"/>
                    <a:gd name="connsiteY12" fmla="*/ 156091 h 91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87" h="912352">
                      <a:moveTo>
                        <a:pt x="321723" y="156091"/>
                      </a:moveTo>
                      <a:lnTo>
                        <a:pt x="63250" y="5850"/>
                      </a:lnTo>
                      <a:cubicBezTo>
                        <a:pt x="50814" y="-754"/>
                        <a:pt x="39449" y="-1825"/>
                        <a:pt x="31833" y="2935"/>
                      </a:cubicBezTo>
                      <a:lnTo>
                        <a:pt x="0" y="21678"/>
                      </a:lnTo>
                      <a:cubicBezTo>
                        <a:pt x="8509" y="16918"/>
                        <a:pt x="19040" y="17929"/>
                        <a:pt x="31417" y="24593"/>
                      </a:cubicBezTo>
                      <a:lnTo>
                        <a:pt x="290128" y="173763"/>
                      </a:lnTo>
                      <a:cubicBezTo>
                        <a:pt x="314762" y="188043"/>
                        <a:pt x="334813" y="223209"/>
                        <a:pt x="334813" y="250758"/>
                      </a:cubicBezTo>
                      <a:lnTo>
                        <a:pt x="332969" y="883791"/>
                      </a:lnTo>
                      <a:cubicBezTo>
                        <a:pt x="332969" y="898072"/>
                        <a:pt x="328209" y="907592"/>
                        <a:pt x="319700" y="912352"/>
                      </a:cubicBezTo>
                      <a:lnTo>
                        <a:pt x="351474" y="893669"/>
                      </a:lnTo>
                      <a:cubicBezTo>
                        <a:pt x="359149" y="888909"/>
                        <a:pt x="364743" y="879388"/>
                        <a:pt x="364743" y="865108"/>
                      </a:cubicBezTo>
                      <a:lnTo>
                        <a:pt x="366587" y="232074"/>
                      </a:lnTo>
                      <a:cubicBezTo>
                        <a:pt x="366409" y="204525"/>
                        <a:pt x="346535" y="169360"/>
                        <a:pt x="321723" y="156091"/>
                      </a:cubicBezTo>
                      <a:close/>
                    </a:path>
                  </a:pathLst>
                </a:custGeom>
                <a:solidFill>
                  <a:schemeClr val="bg1">
                    <a:lumMod val="50000"/>
                    <a:lumOff val="50000"/>
                  </a:schemeClr>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Freeform: Shape 475">
                  <a:extLst>
                    <a:ext uri="{FF2B5EF4-FFF2-40B4-BE49-F238E27FC236}">
                      <a16:creationId xmlns:a16="http://schemas.microsoft.com/office/drawing/2014/main" id="{9FF7AAC3-9F1A-4903-A62F-4987FAFACCFD}"/>
                    </a:ext>
                  </a:extLst>
                </p:cNvPr>
                <p:cNvSpPr/>
                <p:nvPr/>
              </p:nvSpPr>
              <p:spPr>
                <a:xfrm>
                  <a:off x="7522845" y="5633606"/>
                  <a:ext cx="43138" cy="55625"/>
                </a:xfrm>
                <a:custGeom>
                  <a:avLst/>
                  <a:gdLst>
                    <a:gd name="connsiteX0" fmla="*/ 21242 w 43138"/>
                    <a:gd name="connsiteY0" fmla="*/ 2823 h 55625"/>
                    <a:gd name="connsiteX1" fmla="*/ 43138 w 43138"/>
                    <a:gd name="connsiteY1" fmla="*/ 40190 h 55625"/>
                    <a:gd name="connsiteX2" fmla="*/ 21242 w 43138"/>
                    <a:gd name="connsiteY2" fmla="*/ 52447 h 55625"/>
                    <a:gd name="connsiteX3" fmla="*/ 0 w 43138"/>
                    <a:gd name="connsiteY3" fmla="*/ 15080 h 55625"/>
                    <a:gd name="connsiteX4" fmla="*/ 21242 w 43138"/>
                    <a:gd name="connsiteY4" fmla="*/ 2823 h 5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8" h="55625">
                      <a:moveTo>
                        <a:pt x="21242" y="2823"/>
                      </a:moveTo>
                      <a:cubicBezTo>
                        <a:pt x="33499" y="10142"/>
                        <a:pt x="43138" y="26445"/>
                        <a:pt x="43138" y="40190"/>
                      </a:cubicBezTo>
                      <a:cubicBezTo>
                        <a:pt x="43138" y="53935"/>
                        <a:pt x="33440" y="59766"/>
                        <a:pt x="21242" y="52447"/>
                      </a:cubicBezTo>
                      <a:cubicBezTo>
                        <a:pt x="9877" y="45961"/>
                        <a:pt x="0" y="28825"/>
                        <a:pt x="0" y="15080"/>
                      </a:cubicBezTo>
                      <a:cubicBezTo>
                        <a:pt x="0" y="1276"/>
                        <a:pt x="9877" y="-3663"/>
                        <a:pt x="21242" y="2823"/>
                      </a:cubicBezTo>
                      <a:close/>
                    </a:path>
                  </a:pathLst>
                </a:custGeom>
                <a:solidFill>
                  <a:srgbClr val="78787D"/>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Freeform: Shape 476">
                  <a:extLst>
                    <a:ext uri="{FF2B5EF4-FFF2-40B4-BE49-F238E27FC236}">
                      <a16:creationId xmlns:a16="http://schemas.microsoft.com/office/drawing/2014/main" id="{6D4A3DC2-B893-46C2-BC76-357E63A37CFD}"/>
                    </a:ext>
                  </a:extLst>
                </p:cNvPr>
                <p:cNvSpPr/>
                <p:nvPr/>
              </p:nvSpPr>
              <p:spPr>
                <a:xfrm>
                  <a:off x="7471197" y="5226312"/>
                  <a:ext cx="172138" cy="221321"/>
                </a:xfrm>
                <a:custGeom>
                  <a:avLst/>
                  <a:gdLst>
                    <a:gd name="connsiteX0" fmla="*/ 86337 w 172138"/>
                    <a:gd name="connsiteY0" fmla="*/ 11756 h 221321"/>
                    <a:gd name="connsiteX1" fmla="*/ 172138 w 172138"/>
                    <a:gd name="connsiteY1" fmla="*/ 160271 h 221321"/>
                    <a:gd name="connsiteX2" fmla="*/ 85801 w 172138"/>
                    <a:gd name="connsiteY2" fmla="*/ 209538 h 221321"/>
                    <a:gd name="connsiteX3" fmla="*/ 1 w 172138"/>
                    <a:gd name="connsiteY3" fmla="*/ 60844 h 221321"/>
                    <a:gd name="connsiteX4" fmla="*/ 86337 w 172138"/>
                    <a:gd name="connsiteY4" fmla="*/ 11756 h 22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38" h="221321">
                      <a:moveTo>
                        <a:pt x="86337" y="11756"/>
                      </a:moveTo>
                      <a:cubicBezTo>
                        <a:pt x="133938" y="39305"/>
                        <a:pt x="172316" y="105708"/>
                        <a:pt x="172138" y="160271"/>
                      </a:cubicBezTo>
                      <a:cubicBezTo>
                        <a:pt x="171959" y="215012"/>
                        <a:pt x="133402" y="236908"/>
                        <a:pt x="85801" y="209538"/>
                      </a:cubicBezTo>
                      <a:cubicBezTo>
                        <a:pt x="38200" y="182167"/>
                        <a:pt x="-178" y="115585"/>
                        <a:pt x="1" y="60844"/>
                      </a:cubicBezTo>
                      <a:cubicBezTo>
                        <a:pt x="1" y="6460"/>
                        <a:pt x="38736" y="-15615"/>
                        <a:pt x="86337" y="11756"/>
                      </a:cubicBezTo>
                      <a:close/>
                    </a:path>
                  </a:pathLst>
                </a:custGeom>
                <a:solidFill>
                  <a:srgbClr val="84ECFD"/>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Freeform: Shape 477">
                  <a:extLst>
                    <a:ext uri="{FF2B5EF4-FFF2-40B4-BE49-F238E27FC236}">
                      <a16:creationId xmlns:a16="http://schemas.microsoft.com/office/drawing/2014/main" id="{525E7133-4FFD-476E-8FC5-DA458F2FE57A}"/>
                    </a:ext>
                  </a:extLst>
                </p:cNvPr>
                <p:cNvSpPr/>
                <p:nvPr/>
              </p:nvSpPr>
              <p:spPr>
                <a:xfrm>
                  <a:off x="7501722" y="5312980"/>
                  <a:ext cx="109125" cy="66105"/>
                </a:xfrm>
                <a:custGeom>
                  <a:avLst/>
                  <a:gdLst>
                    <a:gd name="connsiteX0" fmla="*/ 96392 w 109125"/>
                    <a:gd name="connsiteY0" fmla="*/ 0 h 66105"/>
                    <a:gd name="connsiteX1" fmla="*/ 109125 w 109125"/>
                    <a:gd name="connsiteY1" fmla="*/ 22075 h 66105"/>
                    <a:gd name="connsiteX2" fmla="*/ 31952 w 109125"/>
                    <a:gd name="connsiteY2" fmla="*/ 66106 h 66105"/>
                    <a:gd name="connsiteX3" fmla="*/ 0 w 109125"/>
                    <a:gd name="connsiteY3" fmla="*/ 10889 h 66105"/>
                    <a:gd name="connsiteX4" fmla="*/ 12912 w 109125"/>
                    <a:gd name="connsiteY4" fmla="*/ 3392 h 66105"/>
                    <a:gd name="connsiteX5" fmla="*/ 32131 w 109125"/>
                    <a:gd name="connsiteY5" fmla="*/ 36712 h 66105"/>
                    <a:gd name="connsiteX6" fmla="*/ 96392 w 109125"/>
                    <a:gd name="connsiteY6" fmla="*/ 0 h 6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25" h="66105">
                      <a:moveTo>
                        <a:pt x="96392" y="0"/>
                      </a:moveTo>
                      <a:lnTo>
                        <a:pt x="109125" y="22075"/>
                      </a:lnTo>
                      <a:lnTo>
                        <a:pt x="31952" y="66106"/>
                      </a:lnTo>
                      <a:lnTo>
                        <a:pt x="0" y="10889"/>
                      </a:lnTo>
                      <a:lnTo>
                        <a:pt x="12912" y="3392"/>
                      </a:lnTo>
                      <a:lnTo>
                        <a:pt x="32131" y="36712"/>
                      </a:lnTo>
                      <a:lnTo>
                        <a:pt x="96392" y="0"/>
                      </a:lnTo>
                      <a:close/>
                    </a:path>
                  </a:pathLst>
                </a:custGeom>
                <a:solidFill>
                  <a:srgbClr val="1D4A79"/>
                </a:solidFill>
                <a:ln w="58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sp>
        <p:nvSpPr>
          <p:cNvPr id="270" name="TextBox 269">
            <a:extLst>
              <a:ext uri="{FF2B5EF4-FFF2-40B4-BE49-F238E27FC236}">
                <a16:creationId xmlns:a16="http://schemas.microsoft.com/office/drawing/2014/main" id="{69D1C429-7137-4BF5-B56F-940F6889C5DA}"/>
              </a:ext>
            </a:extLst>
          </p:cNvPr>
          <p:cNvSpPr txBox="1"/>
          <p:nvPr/>
        </p:nvSpPr>
        <p:spPr>
          <a:xfrm>
            <a:off x="945391" y="4005422"/>
            <a:ext cx="3441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Unified  |  Hybrid  |  Open </a:t>
            </a:r>
          </a:p>
        </p:txBody>
      </p:sp>
      <p:sp>
        <p:nvSpPr>
          <p:cNvPr id="271" name="Title 1">
            <a:extLst>
              <a:ext uri="{FF2B5EF4-FFF2-40B4-BE49-F238E27FC236}">
                <a16:creationId xmlns:a16="http://schemas.microsoft.com/office/drawing/2014/main" id="{9A7CE849-2E57-4BB8-85B5-AEED7AACB1B1}"/>
              </a:ext>
            </a:extLst>
          </p:cNvPr>
          <p:cNvSpPr txBox="1">
            <a:spLocks/>
          </p:cNvSpPr>
          <p:nvPr/>
        </p:nvSpPr>
        <p:spPr>
          <a:xfrm>
            <a:off x="840806" y="1201072"/>
            <a:ext cx="4968870" cy="1114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Reimagine </a:t>
            </a: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800" b="1"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rPr>
              <a:t>data governance with </a:t>
            </a:r>
            <a:r>
              <a:rPr kumimoji="0" lang="en-US" sz="4800" b="1"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Azure Purview</a:t>
            </a:r>
            <a:endParaRPr kumimoji="0" lang="en-US" sz="4800" b="1" i="0" u="none" strike="noStrike" kern="1200" cap="none" spc="0" normalizeH="0" baseline="0" noProof="0">
              <a:ln>
                <a:noFill/>
              </a:ln>
              <a:solidFill>
                <a:prstClr val="black"/>
              </a:solidFill>
              <a:effectLst/>
              <a:uLnTx/>
              <a:uFillTx/>
              <a:latin typeface="Segoe UI Semibold" panose="020B0502040204020203" pitchFamily="34" charset="0"/>
              <a:ea typeface="+mj-ea"/>
              <a:cs typeface="Segoe UI Semibold" panose="020B0502040204020203" pitchFamily="34" charset="0"/>
            </a:endParaRPr>
          </a:p>
        </p:txBody>
      </p:sp>
      <p:sp>
        <p:nvSpPr>
          <p:cNvPr id="2" name="TextBox 1">
            <a:extLst>
              <a:ext uri="{FF2B5EF4-FFF2-40B4-BE49-F238E27FC236}">
                <a16:creationId xmlns:a16="http://schemas.microsoft.com/office/drawing/2014/main" id="{7CAA108C-F6F0-844F-9CA8-5B59E9B67534}"/>
              </a:ext>
            </a:extLst>
          </p:cNvPr>
          <p:cNvSpPr txBox="1"/>
          <p:nvPr/>
        </p:nvSpPr>
        <p:spPr>
          <a:xfrm>
            <a:off x="6728254" y="8551425"/>
            <a:ext cx="184731" cy="369332"/>
          </a:xfrm>
          <a:prstGeom prst="rect">
            <a:avLst/>
          </a:prstGeom>
          <a:noFill/>
        </p:spPr>
        <p:txBody>
          <a:bodyPr wrap="none" rtlCol="0">
            <a:spAutoFit/>
          </a:bodyPr>
          <a:lstStyle/>
          <a:p>
            <a:endParaRPr lang="en-IL"/>
          </a:p>
        </p:txBody>
      </p:sp>
    </p:spTree>
    <p:extLst>
      <p:ext uri="{BB962C8B-B14F-4D97-AF65-F5344CB8AC3E}">
        <p14:creationId xmlns:p14="http://schemas.microsoft.com/office/powerpoint/2010/main" val="3354042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BF486A8-2B7E-D947-A744-B2C41F7C7B0D}"/>
              </a:ext>
            </a:extLst>
          </p:cNvPr>
          <p:cNvSpPr/>
          <p:nvPr/>
        </p:nvSpPr>
        <p:spPr>
          <a:xfrm>
            <a:off x="6096000" y="0"/>
            <a:ext cx="6096000" cy="6858000"/>
          </a:xfrm>
          <a:prstGeom prst="rect">
            <a:avLst/>
          </a:prstGeom>
          <a:gradFill>
            <a:gsLst>
              <a:gs pos="0">
                <a:srgbClr val="3C3C41"/>
              </a:gs>
              <a:gs pos="90000">
                <a:schemeClr val="tx1"/>
              </a:gs>
            </a:gsLst>
            <a:lin ang="30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11">
            <a:extLst>
              <a:ext uri="{FF2B5EF4-FFF2-40B4-BE49-F238E27FC236}">
                <a16:creationId xmlns:a16="http://schemas.microsoft.com/office/drawing/2014/main" id="{8167F79F-3576-304A-B772-7BCB443BA761}"/>
              </a:ext>
            </a:extLst>
          </p:cNvPr>
          <p:cNvGraphicFramePr>
            <a:graphicFrameLocks noGrp="1"/>
          </p:cNvGraphicFramePr>
          <p:nvPr/>
        </p:nvGraphicFramePr>
        <p:xfrm>
          <a:off x="6502677" y="366041"/>
          <a:ext cx="5282647" cy="6092638"/>
        </p:xfrm>
        <a:graphic>
          <a:graphicData uri="http://schemas.openxmlformats.org/drawingml/2006/table">
            <a:tbl>
              <a:tblPr firstRow="1" bandRow="1">
                <a:tableStyleId>{5C22544A-7EE6-4342-B048-85BDC9FD1C3A}</a:tableStyleId>
              </a:tblPr>
              <a:tblGrid>
                <a:gridCol w="3160262">
                  <a:extLst>
                    <a:ext uri="{9D8B030D-6E8A-4147-A177-3AD203B41FA5}">
                      <a16:colId xmlns:a16="http://schemas.microsoft.com/office/drawing/2014/main" val="843109201"/>
                    </a:ext>
                  </a:extLst>
                </a:gridCol>
                <a:gridCol w="1014984">
                  <a:extLst>
                    <a:ext uri="{9D8B030D-6E8A-4147-A177-3AD203B41FA5}">
                      <a16:colId xmlns:a16="http://schemas.microsoft.com/office/drawing/2014/main" val="4146292644"/>
                    </a:ext>
                  </a:extLst>
                </a:gridCol>
                <a:gridCol w="1107401">
                  <a:extLst>
                    <a:ext uri="{9D8B030D-6E8A-4147-A177-3AD203B41FA5}">
                      <a16:colId xmlns:a16="http://schemas.microsoft.com/office/drawing/2014/main" val="760073479"/>
                    </a:ext>
                  </a:extLst>
                </a:gridCol>
              </a:tblGrid>
              <a:tr h="652160">
                <a:tc>
                  <a:txBody>
                    <a:bodyPr/>
                    <a:lstStyle/>
                    <a:p>
                      <a:pPr marL="6350" indent="0">
                        <a:tabLst/>
                      </a:pPr>
                      <a:r>
                        <a:rPr lang="en-US" sz="1400" b="1" i="0">
                          <a:solidFill>
                            <a:schemeClr val="bg1"/>
                          </a:solidFill>
                          <a:latin typeface="Segoe UI Semibold" panose="020B0502040204020203" pitchFamily="34" charset="0"/>
                          <a:cs typeface="Segoe UI Semibold" panose="020B0502040204020203" pitchFamily="34" charset="0"/>
                        </a:rPr>
                        <a:t>Purview Data Map</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gradFill>
                      <a:gsLst>
                        <a:gs pos="0">
                          <a:schemeClr val="accent1">
                            <a:lumMod val="50000"/>
                          </a:schemeClr>
                        </a:gs>
                        <a:gs pos="90000">
                          <a:srgbClr val="0078D4"/>
                        </a:gs>
                      </a:gsLst>
                      <a:lin ang="3000000" scaled="0"/>
                    </a:gradFill>
                  </a:tcPr>
                </a:tc>
                <a:tc>
                  <a:txBody>
                    <a:bodyPr/>
                    <a:lstStyle/>
                    <a:p>
                      <a:pPr marL="6350" indent="0" algn="ctr">
                        <a:tabLst/>
                      </a:pPr>
                      <a:r>
                        <a:rPr lang="en-US" sz="1400" b="1" i="0">
                          <a:solidFill>
                            <a:srgbClr val="50E6FF"/>
                          </a:solidFill>
                          <a:latin typeface="Segoe UI Semibold" panose="020B0502040204020203" pitchFamily="34" charset="0"/>
                          <a:cs typeface="Segoe UI Semibold" panose="020B0502040204020203" pitchFamily="34" charset="0"/>
                        </a:rPr>
                        <a:t>Available Now</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gradFill>
                      <a:gsLst>
                        <a:gs pos="0">
                          <a:srgbClr val="0078D4"/>
                        </a:gs>
                        <a:gs pos="90000">
                          <a:srgbClr val="0070C0"/>
                        </a:gs>
                      </a:gsLst>
                      <a:lin ang="3000000" scaled="0"/>
                    </a:gradFill>
                  </a:tcPr>
                </a:tc>
                <a:tc>
                  <a:txBody>
                    <a:bodyPr/>
                    <a:lstStyle/>
                    <a:p>
                      <a:pPr marL="6350" indent="0" algn="ctr">
                        <a:tabLst/>
                      </a:pPr>
                      <a:r>
                        <a:rPr lang="en-US" sz="1400" b="1" i="0">
                          <a:solidFill>
                            <a:srgbClr val="50E6FF"/>
                          </a:solidFill>
                          <a:latin typeface="Segoe UI Semibold" panose="020B0502040204020203" pitchFamily="34" charset="0"/>
                          <a:cs typeface="Segoe UI Semibold" panose="020B0502040204020203" pitchFamily="34" charset="0"/>
                        </a:rPr>
                        <a:t>Coming Soon</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lnTlToBr w="12700" cmpd="sng">
                      <a:noFill/>
                      <a:prstDash val="solid"/>
                    </a:lnTlToBr>
                    <a:lnBlToTr w="12700" cmpd="sng">
                      <a:noFill/>
                      <a:prstDash val="solid"/>
                    </a:lnBlToTr>
                    <a:gradFill>
                      <a:gsLst>
                        <a:gs pos="0">
                          <a:srgbClr val="0078D4"/>
                        </a:gs>
                        <a:gs pos="90000">
                          <a:srgbClr val="0070C0"/>
                        </a:gs>
                      </a:gsLst>
                      <a:lin ang="3000000" scaled="0"/>
                    </a:gradFill>
                  </a:tcPr>
                </a:tc>
                <a:extLst>
                  <a:ext uri="{0D108BD9-81ED-4DB2-BD59-A6C34878D82A}">
                    <a16:rowId xmlns:a16="http://schemas.microsoft.com/office/drawing/2014/main" val="3459712232"/>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Automated scanning of hybrid sources </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r>
                        <a:rPr lang="en-US" sz="1100" b="0" i="0" spc="20" baseline="0">
                          <a:solidFill>
                            <a:schemeClr val="bg1"/>
                          </a:solidFill>
                          <a:latin typeface="Segoe UI Semilight" panose="020B0402040204020203" pitchFamily="34" charset="0"/>
                          <a:cs typeface="Segoe UI Semilight" panose="020B0402040204020203" pitchFamily="34" charset="0"/>
                        </a:rPr>
                        <a:t>AWS S3</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290895778"/>
                  </a:ext>
                </a:extLst>
              </a:tr>
              <a:tr h="398941">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Classification</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4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611447696"/>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Microsoft Information Protection Sensitivity Labels support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627762524"/>
                  </a:ext>
                </a:extLst>
              </a:tr>
              <a:tr h="471289">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Apache Atlas API support</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458581035"/>
                  </a:ext>
                </a:extLst>
              </a:tr>
              <a:tr h="398941">
                <a:tc gridSpan="3">
                  <a:txBody>
                    <a:bodyPr/>
                    <a:lstStyle/>
                    <a:p>
                      <a:r>
                        <a:rPr lang="en-US" sz="1400" b="1" i="0">
                          <a:solidFill>
                            <a:schemeClr val="bg1"/>
                          </a:solidFill>
                          <a:latin typeface="Segoe UI Semibold" panose="020B0502040204020203" pitchFamily="34" charset="0"/>
                          <a:cs typeface="Segoe UI Semibold" panose="020B0502040204020203" pitchFamily="34" charset="0"/>
                        </a:rPr>
                        <a:t>Purview Data Catalog</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gradFill>
                      <a:gsLst>
                        <a:gs pos="0">
                          <a:schemeClr val="accent1">
                            <a:lumMod val="50000"/>
                          </a:schemeClr>
                        </a:gs>
                        <a:gs pos="90000">
                          <a:srgbClr val="0078D4"/>
                        </a:gs>
                      </a:gsLst>
                      <a:lin ang="3000000" scaled="0"/>
                    </a:gradFill>
                  </a:tcPr>
                </a:tc>
                <a:tc hMerge="1">
                  <a:txBody>
                    <a:bodyPr/>
                    <a:lstStyle/>
                    <a:p>
                      <a:endParaRPr lang="en-US"/>
                    </a:p>
                  </a:txBody>
                  <a:tcPr/>
                </a:tc>
                <a:tc hMerge="1">
                  <a:txBody>
                    <a:bodyPr/>
                    <a:lstStyle/>
                    <a:p>
                      <a:endParaRPr lang="en-US"/>
                    </a:p>
                  </a:txBody>
                  <a:tcPr>
                    <a:lnL w="9525" cap="flat" cmpd="sng" algn="ctr">
                      <a:solidFill>
                        <a:srgbClr val="0078D4"/>
                      </a:solidFill>
                      <a:prstDash val="solid"/>
                      <a:round/>
                      <a:headEnd type="none" w="med" len="med"/>
                      <a:tailEnd type="none" w="med" len="med"/>
                    </a:lnL>
                    <a:lnT w="9525" cap="flat" cmpd="sng" algn="ctr">
                      <a:solidFill>
                        <a:srgbClr val="0078D4"/>
                      </a:solidFill>
                      <a:prstDash val="solid"/>
                      <a:round/>
                      <a:headEnd type="none" w="med" len="med"/>
                      <a:tailEnd type="none" w="med" len="med"/>
                    </a:lnT>
                  </a:tcPr>
                </a:tc>
                <a:extLst>
                  <a:ext uri="{0D108BD9-81ED-4DB2-BD59-A6C34878D82A}">
                    <a16:rowId xmlns:a16="http://schemas.microsoft.com/office/drawing/2014/main" val="1781427593"/>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Semantic Search and Browse</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70559305"/>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Business Glossary</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pPr algn="ctr"/>
                      <a:r>
                        <a:rPr lang="en-US" sz="1200" b="0" i="0" spc="20" baseline="0">
                          <a:solidFill>
                            <a:schemeClr val="bg1"/>
                          </a:solidFill>
                          <a:latin typeface="Segoe UI Semilight" panose="020B0402040204020203" pitchFamily="34" charset="0"/>
                          <a:cs typeface="Segoe UI Semilight" panose="020B0402040204020203" pitchFamily="34" charset="0"/>
                        </a:rPr>
                        <a:t>Hierarchical</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506432082"/>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Data Lineage</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484590813"/>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Purview in Azure Synapse workspaces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2441549226"/>
                  </a:ext>
                </a:extLst>
              </a:tr>
              <a:tr h="398941">
                <a:tc gridSpan="3">
                  <a:txBody>
                    <a:bodyPr/>
                    <a:lstStyle/>
                    <a:p>
                      <a:r>
                        <a:rPr lang="en-US" sz="1400" b="1" i="0">
                          <a:solidFill>
                            <a:schemeClr val="bg1"/>
                          </a:solidFill>
                          <a:latin typeface="Segoe UI Semibold" panose="020B0502040204020203" pitchFamily="34" charset="0"/>
                          <a:cs typeface="Segoe UI Semibold" panose="020B0502040204020203" pitchFamily="34" charset="0"/>
                        </a:rPr>
                        <a:t>Purview data insights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gradFill>
                      <a:gsLst>
                        <a:gs pos="0">
                          <a:schemeClr val="accent1">
                            <a:lumMod val="50000"/>
                          </a:schemeClr>
                        </a:gs>
                        <a:gs pos="90000">
                          <a:srgbClr val="0078D4"/>
                        </a:gs>
                      </a:gsLst>
                      <a:lin ang="3000000" scaled="0"/>
                    </a:gradFill>
                  </a:tcPr>
                </a:tc>
                <a:tc hMerge="1">
                  <a:txBody>
                    <a:bodyPr/>
                    <a:lstStyle/>
                    <a:p>
                      <a:endParaRPr lang="en-US"/>
                    </a:p>
                  </a:txBody>
                  <a:tcPr/>
                </a:tc>
                <a:tc hMerge="1">
                  <a:txBody>
                    <a:bodyPr/>
                    <a:lstStyle/>
                    <a:p>
                      <a:endParaRPr lang="en-US"/>
                    </a:p>
                  </a:txBody>
                  <a:tcPr>
                    <a:lnL w="9525" cap="flat" cmpd="sng" algn="ctr">
                      <a:solidFill>
                        <a:srgbClr val="0078D4"/>
                      </a:solidFill>
                      <a:prstDash val="solid"/>
                      <a:round/>
                      <a:headEnd type="none" w="med" len="med"/>
                      <a:tailEnd type="none" w="med" len="med"/>
                    </a:lnL>
                    <a:lnT w="9525" cap="flat" cmpd="sng" algn="ctr">
                      <a:solidFill>
                        <a:srgbClr val="0078D4"/>
                      </a:solidFill>
                      <a:prstDash val="solid"/>
                      <a:round/>
                      <a:headEnd type="none" w="med" len="med"/>
                      <a:tailEnd type="none" w="med" len="med"/>
                    </a:lnT>
                  </a:tcPr>
                </a:tc>
                <a:extLst>
                  <a:ext uri="{0D108BD9-81ED-4DB2-BD59-A6C34878D82A}">
                    <a16:rowId xmlns:a16="http://schemas.microsoft.com/office/drawing/2014/main" val="1770003009"/>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Assets and Scans Reports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4156183484"/>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Glossary reports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331155291"/>
                  </a:ext>
                </a:extLst>
              </a:tr>
              <a:tr h="362767">
                <a:tc>
                  <a:txBody>
                    <a:bodyPr/>
                    <a:lstStyle/>
                    <a:p>
                      <a:r>
                        <a:rPr lang="en-US" sz="1100" b="0" i="0" spc="20" baseline="0">
                          <a:solidFill>
                            <a:schemeClr val="bg1"/>
                          </a:solidFill>
                          <a:latin typeface="Segoe UI Semilight" panose="020B0402040204020203" pitchFamily="34" charset="0"/>
                          <a:cs typeface="Segoe UI Semilight" panose="020B0402040204020203" pitchFamily="34" charset="0"/>
                        </a:rPr>
                        <a:t>Classification and Labelling Reports</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1069526640"/>
                  </a:ext>
                </a:extLst>
              </a:tr>
              <a:tr h="36276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a:solidFill>
                            <a:schemeClr val="bg1"/>
                          </a:solidFill>
                          <a:latin typeface="Segoe UI" panose="020B0502040204020203" pitchFamily="34" charset="0"/>
                          <a:cs typeface="Segoe UI" panose="020B0502040204020203" pitchFamily="34" charset="0"/>
                        </a:rPr>
                        <a:t>Asset-level drill down by sensitivity</a:t>
                      </a:r>
                    </a:p>
                  </a:txBody>
                  <a:tcPr marL="122784" marR="122784" marT="61392" marB="61392" anchor="ctr">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solidFill>
                          <a:schemeClr val="bg1"/>
                        </a:solidFill>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tc>
                  <a:txBody>
                    <a:bodyPr/>
                    <a:lstStyle/>
                    <a:p>
                      <a:endParaRPr lang="en-US" sz="1200" b="0" i="0" spc="20" baseline="0">
                        <a:latin typeface="Segoe UI Semilight" panose="020B0402040204020203" pitchFamily="34" charset="0"/>
                        <a:cs typeface="Segoe UI Semilight" panose="020B0402040204020203" pitchFamily="34" charset="0"/>
                      </a:endParaRPr>
                    </a:p>
                  </a:txBody>
                  <a:tcPr marL="122784" marR="122784" marT="61392" marB="61392">
                    <a:lnL w="9525" cap="flat" cmpd="sng" algn="ctr">
                      <a:solidFill>
                        <a:srgbClr val="0078D4"/>
                      </a:solidFill>
                      <a:prstDash val="solid"/>
                      <a:round/>
                      <a:headEnd type="none" w="med" len="med"/>
                      <a:tailEnd type="none" w="med" len="med"/>
                    </a:lnL>
                    <a:lnR w="9525" cap="flat" cmpd="sng" algn="ctr">
                      <a:solidFill>
                        <a:srgbClr val="0078D4"/>
                      </a:solidFill>
                      <a:prstDash val="solid"/>
                      <a:round/>
                      <a:headEnd type="none" w="med" len="med"/>
                      <a:tailEnd type="none" w="med" len="med"/>
                    </a:lnR>
                    <a:lnT w="9525" cap="flat" cmpd="sng" algn="ctr">
                      <a:solidFill>
                        <a:srgbClr val="0078D4"/>
                      </a:solidFill>
                      <a:prstDash val="solid"/>
                      <a:round/>
                      <a:headEnd type="none" w="med" len="med"/>
                      <a:tailEnd type="none" w="med" len="med"/>
                    </a:lnT>
                    <a:lnB w="9525" cap="flat" cmpd="sng" algn="ctr">
                      <a:solidFill>
                        <a:srgbClr val="0078D4"/>
                      </a:solidFill>
                      <a:prstDash val="solid"/>
                      <a:round/>
                      <a:headEnd type="none" w="med" len="med"/>
                      <a:tailEnd type="none" w="med" len="med"/>
                    </a:lnB>
                    <a:noFill/>
                  </a:tcPr>
                </a:tc>
                <a:extLst>
                  <a:ext uri="{0D108BD9-81ED-4DB2-BD59-A6C34878D82A}">
                    <a16:rowId xmlns:a16="http://schemas.microsoft.com/office/drawing/2014/main" val="3150558378"/>
                  </a:ext>
                </a:extLst>
              </a:tr>
            </a:tbl>
          </a:graphicData>
        </a:graphic>
      </p:graphicFrame>
      <p:sp>
        <p:nvSpPr>
          <p:cNvPr id="4" name="Title 84">
            <a:extLst>
              <a:ext uri="{FF2B5EF4-FFF2-40B4-BE49-F238E27FC236}">
                <a16:creationId xmlns:a16="http://schemas.microsoft.com/office/drawing/2014/main" id="{6CA6DC97-E7B7-3742-9B12-DB71D0ECC77A}"/>
              </a:ext>
            </a:extLst>
          </p:cNvPr>
          <p:cNvSpPr txBox="1">
            <a:spLocks/>
          </p:cNvSpPr>
          <p:nvPr/>
        </p:nvSpPr>
        <p:spPr>
          <a:xfrm>
            <a:off x="726499" y="2749826"/>
            <a:ext cx="4289630" cy="1358348"/>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b="0" i="0" u="none" strike="noStrike" kern="1200" cap="none" spc="-50" normalizeH="0" baseline="0" noProof="0">
                <a:ln w="3175">
                  <a:noFill/>
                </a:ln>
                <a:solidFill>
                  <a:srgbClr val="0070C0"/>
                </a:solidFill>
                <a:effectLst/>
                <a:uLnTx/>
                <a:uFillTx/>
                <a:latin typeface="Segoe UI Semibold"/>
                <a:ea typeface="+mn-ea"/>
                <a:cs typeface="Segoe UI" pitchFamily="34" charset="0"/>
              </a:rPr>
              <a:t>Azure Purview</a:t>
            </a:r>
          </a:p>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b="0" i="0" u="none" strike="noStrike" kern="1200" cap="none" spc="-50" normalizeH="0" baseline="0" noProof="0">
                <a:ln w="3175">
                  <a:noFill/>
                </a:ln>
                <a:effectLst/>
                <a:uLnTx/>
                <a:uFillTx/>
                <a:latin typeface="Segoe UI Semibold"/>
                <a:ea typeface="+mn-ea"/>
                <a:cs typeface="Segoe UI" pitchFamily="34" charset="0"/>
              </a:rPr>
              <a:t>Features*</a:t>
            </a:r>
          </a:p>
        </p:txBody>
      </p:sp>
      <p:sp>
        <p:nvSpPr>
          <p:cNvPr id="2" name="Oval 1">
            <a:extLst>
              <a:ext uri="{FF2B5EF4-FFF2-40B4-BE49-F238E27FC236}">
                <a16:creationId xmlns:a16="http://schemas.microsoft.com/office/drawing/2014/main" id="{238F89A8-24C2-FB45-A98C-3941A0608A63}"/>
              </a:ext>
            </a:extLst>
          </p:cNvPr>
          <p:cNvSpPr/>
          <p:nvPr/>
        </p:nvSpPr>
        <p:spPr bwMode="auto">
          <a:xfrm>
            <a:off x="10121421" y="1175888"/>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2BA423FE-7155-A145-8EAF-CDB95A6519AA}"/>
              </a:ext>
            </a:extLst>
          </p:cNvPr>
          <p:cNvSpPr/>
          <p:nvPr/>
        </p:nvSpPr>
        <p:spPr bwMode="auto">
          <a:xfrm>
            <a:off x="10161032" y="2476799"/>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A6F489F8-3220-7045-A7C7-A6EAF1F8B88A}"/>
              </a:ext>
            </a:extLst>
          </p:cNvPr>
          <p:cNvSpPr/>
          <p:nvPr/>
        </p:nvSpPr>
        <p:spPr bwMode="auto">
          <a:xfrm>
            <a:off x="10121421" y="1569292"/>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D048C282-AD2F-1440-8978-9B208E273AC7}"/>
              </a:ext>
            </a:extLst>
          </p:cNvPr>
          <p:cNvSpPr/>
          <p:nvPr/>
        </p:nvSpPr>
        <p:spPr bwMode="auto">
          <a:xfrm>
            <a:off x="10121421" y="1999911"/>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1D800E0C-58F4-0849-8E89-A49DC3F3A4ED}"/>
              </a:ext>
            </a:extLst>
          </p:cNvPr>
          <p:cNvSpPr/>
          <p:nvPr/>
        </p:nvSpPr>
        <p:spPr bwMode="auto">
          <a:xfrm>
            <a:off x="10121421" y="3307716"/>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C6AC7B99-5F93-0941-AA95-B5A3C7E88C91}"/>
              </a:ext>
            </a:extLst>
          </p:cNvPr>
          <p:cNvSpPr/>
          <p:nvPr/>
        </p:nvSpPr>
        <p:spPr bwMode="auto">
          <a:xfrm>
            <a:off x="10121421" y="3663906"/>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86181AC-9B57-074C-B15C-A6668A83C83F}"/>
              </a:ext>
            </a:extLst>
          </p:cNvPr>
          <p:cNvSpPr/>
          <p:nvPr/>
        </p:nvSpPr>
        <p:spPr bwMode="auto">
          <a:xfrm>
            <a:off x="10121421" y="4025412"/>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854B94A3-5D55-5C45-B7D9-E17A1B35C2AA}"/>
              </a:ext>
            </a:extLst>
          </p:cNvPr>
          <p:cNvSpPr/>
          <p:nvPr/>
        </p:nvSpPr>
        <p:spPr bwMode="auto">
          <a:xfrm>
            <a:off x="10121421" y="5152464"/>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4CBCF94-AB3F-D940-8D66-01B54110C065}"/>
              </a:ext>
            </a:extLst>
          </p:cNvPr>
          <p:cNvSpPr/>
          <p:nvPr/>
        </p:nvSpPr>
        <p:spPr bwMode="auto">
          <a:xfrm>
            <a:off x="10121421" y="5513970"/>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B9B04FAF-C535-9745-A96A-B77F8903CA30}"/>
              </a:ext>
            </a:extLst>
          </p:cNvPr>
          <p:cNvSpPr/>
          <p:nvPr/>
        </p:nvSpPr>
        <p:spPr bwMode="auto">
          <a:xfrm>
            <a:off x="10114005" y="5875476"/>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Oval 4">
            <a:extLst>
              <a:ext uri="{FF2B5EF4-FFF2-40B4-BE49-F238E27FC236}">
                <a16:creationId xmlns:a16="http://schemas.microsoft.com/office/drawing/2014/main" id="{8AF6F791-4168-41FA-AA56-063FC76AC243}"/>
              </a:ext>
            </a:extLst>
          </p:cNvPr>
          <p:cNvSpPr/>
          <p:nvPr/>
        </p:nvSpPr>
        <p:spPr bwMode="auto">
          <a:xfrm>
            <a:off x="11145801" y="4374165"/>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Oval 5">
            <a:extLst>
              <a:ext uri="{FF2B5EF4-FFF2-40B4-BE49-F238E27FC236}">
                <a16:creationId xmlns:a16="http://schemas.microsoft.com/office/drawing/2014/main" id="{6DA8CE4E-1F32-43AE-9B30-C6CAA7A552F0}"/>
              </a:ext>
            </a:extLst>
          </p:cNvPr>
          <p:cNvSpPr/>
          <p:nvPr/>
        </p:nvSpPr>
        <p:spPr bwMode="auto">
          <a:xfrm>
            <a:off x="10112790" y="6210758"/>
            <a:ext cx="86638" cy="86638"/>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xtBox 18">
            <a:extLst>
              <a:ext uri="{FF2B5EF4-FFF2-40B4-BE49-F238E27FC236}">
                <a16:creationId xmlns:a16="http://schemas.microsoft.com/office/drawing/2014/main" id="{368B7369-9D56-4CD3-BC78-AA0E03BF895F}"/>
              </a:ext>
            </a:extLst>
          </p:cNvPr>
          <p:cNvSpPr txBox="1"/>
          <p:nvPr/>
        </p:nvSpPr>
        <p:spPr>
          <a:xfrm>
            <a:off x="726499" y="6229925"/>
            <a:ext cx="6097218" cy="307777"/>
          </a:xfrm>
          <a:prstGeom prst="rect">
            <a:avLst/>
          </a:prstGeom>
          <a:noFill/>
        </p:spPr>
        <p:txBody>
          <a:bodyPr wrap="square">
            <a:spAutoFit/>
          </a:bodyPr>
          <a:lstStyle/>
          <a:p>
            <a:r>
              <a:rPr kumimoji="0" lang="en-US" sz="1400" u="none" strike="noStrike" kern="1200" cap="none" spc="-50" normalizeH="0" baseline="0" noProof="0">
                <a:ln w="3175">
                  <a:noFill/>
                </a:ln>
                <a:effectLst/>
                <a:uLnTx/>
                <a:uFillTx/>
                <a:latin typeface="Segoe UI Light" panose="020B0502040204020203" pitchFamily="34" charset="0"/>
                <a:cs typeface="Segoe UI Light" panose="020B0502040204020203" pitchFamily="34" charset="0"/>
              </a:rPr>
              <a:t>* - Azure Purview and all features listed are in public preview</a:t>
            </a:r>
            <a:endParaRPr lang="en-US" sz="140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859141743"/>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B36F2-9AE2-D24D-895B-A2CB35CC605F}"/>
              </a:ext>
            </a:extLst>
          </p:cNvPr>
          <p:cNvSpPr txBox="1">
            <a:spLocks/>
          </p:cNvSpPr>
          <p:nvPr/>
        </p:nvSpPr>
        <p:spPr>
          <a:xfrm>
            <a:off x="526000" y="5800079"/>
            <a:ext cx="7772531" cy="742704"/>
          </a:xfrm>
          <a:prstGeom prst="rect">
            <a:avLst/>
          </a:prstGeom>
        </p:spPr>
        <p:txBody>
          <a:bodyPr vert="horz" wrap="square" lIns="0" tIns="0" rIns="0" bIns="0" rtlCol="0" anchor="t">
            <a:noAutofit/>
          </a:bodyPr>
          <a:lstStyle>
            <a:lvl1pPr algn="l" defTabSz="914367" rtl="0" eaLnBrk="1" latinLnBrk="0" hangingPunct="1">
              <a:lnSpc>
                <a:spcPct val="90000"/>
              </a:lnSpc>
              <a:spcBef>
                <a:spcPct val="0"/>
              </a:spcBef>
              <a:buNone/>
              <a:defRPr lang="en-US" sz="4800" b="1" kern="1200" cap="none" spc="0" baseline="0" dirty="0" smtClean="0">
                <a:ln w="3175">
                  <a:noFill/>
                </a:ln>
                <a:solidFill>
                  <a:srgbClr val="353535"/>
                </a:solidFill>
                <a:effectLst/>
                <a:latin typeface="Segoe UI Semibold" charset="0"/>
                <a:ea typeface="Segoe UI Semibold" charset="0"/>
                <a:cs typeface="Segoe UI Semibold"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endParaRPr kumimoji="0" lang="en-US" sz="2100" b="0" i="0" u="none" strike="noStrike" kern="1200" cap="none" spc="0" normalizeH="0" baseline="0" noProof="0">
              <a:ln>
                <a:noFill/>
              </a:ln>
              <a:solidFill>
                <a:srgbClr val="000000"/>
              </a:solidFill>
              <a:effectLst/>
              <a:uLnTx/>
              <a:uFillTx/>
              <a:latin typeface="Segoe UI Semilight"/>
              <a:ea typeface="Segoe UI Semilight" charset="0"/>
              <a:cs typeface="Segoe UI Semilight"/>
            </a:endParaRPr>
          </a:p>
        </p:txBody>
      </p:sp>
      <p:sp>
        <p:nvSpPr>
          <p:cNvPr id="4" name="Title 3">
            <a:extLst>
              <a:ext uri="{FF2B5EF4-FFF2-40B4-BE49-F238E27FC236}">
                <a16:creationId xmlns:a16="http://schemas.microsoft.com/office/drawing/2014/main" id="{F66DF5BA-06EC-4A17-8795-F4E5AE4204A7}"/>
              </a:ext>
            </a:extLst>
          </p:cNvPr>
          <p:cNvSpPr>
            <a:spLocks noGrp="1"/>
          </p:cNvSpPr>
          <p:nvPr>
            <p:ph type="title"/>
          </p:nvPr>
        </p:nvSpPr>
        <p:spPr>
          <a:xfrm>
            <a:off x="1847461" y="2532447"/>
            <a:ext cx="7988904" cy="1793104"/>
          </a:xfrm>
        </p:spPr>
        <p:txBody>
          <a:bodyPr/>
          <a:lstStyle/>
          <a:p>
            <a:r>
              <a:rPr lang="en-US"/>
              <a:t>Azure </a:t>
            </a:r>
            <a:r>
              <a:rPr lang="en-US">
                <a:solidFill>
                  <a:schemeClr val="tx2"/>
                </a:solidFill>
              </a:rPr>
              <a:t>Purview</a:t>
            </a:r>
            <a:br>
              <a:rPr lang="en-US">
                <a:solidFill>
                  <a:schemeClr val="tx2"/>
                </a:solidFill>
              </a:rPr>
            </a:br>
            <a:r>
              <a:rPr lang="en-US" sz="3600">
                <a:solidFill>
                  <a:schemeClr val="tx2"/>
                </a:solidFill>
              </a:rPr>
              <a:t>Studio</a:t>
            </a:r>
            <a:br>
              <a:rPr lang="en-US" sz="3600">
                <a:solidFill>
                  <a:schemeClr val="tx2"/>
                </a:solidFill>
              </a:rPr>
            </a:br>
            <a:r>
              <a:rPr kumimoji="0" lang="en-US" sz="2800" b="0" i="0" u="none" strike="noStrike" kern="1200" cap="none" spc="-147" normalizeH="0" baseline="0" noProof="0">
                <a:ln w="3175">
                  <a:noFill/>
                </a:ln>
                <a:solidFill>
                  <a:srgbClr val="0078D4"/>
                </a:solidFill>
                <a:effectLst/>
                <a:uLnTx/>
                <a:uFillTx/>
                <a:latin typeface="Segoe UI Semibold"/>
                <a:ea typeface="+mn-ea"/>
                <a:cs typeface="Segoe UI" pitchFamily="34" charset="0"/>
              </a:rPr>
              <a:t>(Unified Experience)</a:t>
            </a:r>
            <a:endParaRPr lang="en-US" sz="3600">
              <a:solidFill>
                <a:schemeClr val="tx2"/>
              </a:solidFill>
            </a:endParaRPr>
          </a:p>
        </p:txBody>
      </p:sp>
      <p:pic>
        <p:nvPicPr>
          <p:cNvPr id="5" name="Graphic 4">
            <a:extLst>
              <a:ext uri="{FF2B5EF4-FFF2-40B4-BE49-F238E27FC236}">
                <a16:creationId xmlns:a16="http://schemas.microsoft.com/office/drawing/2014/main" id="{AECF77B3-D7FE-47DC-8DE2-01D65E7A21EF}"/>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67291" y="2437328"/>
            <a:ext cx="1157079" cy="1157079"/>
          </a:xfrm>
          <a:prstGeom prst="rect">
            <a:avLst/>
          </a:prstGeom>
        </p:spPr>
      </p:pic>
    </p:spTree>
    <p:extLst>
      <p:ext uri="{BB962C8B-B14F-4D97-AF65-F5344CB8AC3E}">
        <p14:creationId xmlns:p14="http://schemas.microsoft.com/office/powerpoint/2010/main" val="1426885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9A93D-E5BD-4D45-97C3-B5995E08D4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9036" y="1485908"/>
            <a:ext cx="8924130" cy="5019823"/>
          </a:xfrm>
          <a:prstGeom prst="rect">
            <a:avLst/>
          </a:prstGeom>
          <a:noFill/>
        </p:spPr>
      </p:pic>
      <p:sp>
        <p:nvSpPr>
          <p:cNvPr id="4" name="Title 2">
            <a:extLst>
              <a:ext uri="{FF2B5EF4-FFF2-40B4-BE49-F238E27FC236}">
                <a16:creationId xmlns:a16="http://schemas.microsoft.com/office/drawing/2014/main" id="{E5AA8168-673A-4C7C-AAFB-53E5DCD4F4C5}"/>
              </a:ext>
            </a:extLst>
          </p:cNvPr>
          <p:cNvSpPr>
            <a:spLocks noGrp="1"/>
          </p:cNvSpPr>
          <p:nvPr/>
        </p:nvSpPr>
        <p:spPr>
          <a:xfrm>
            <a:off x="395135" y="223486"/>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Purview Studio</a:t>
            </a:r>
          </a:p>
        </p:txBody>
      </p:sp>
      <p:sp>
        <p:nvSpPr>
          <p:cNvPr id="6" name="Text Placeholder 3">
            <a:extLst>
              <a:ext uri="{FF2B5EF4-FFF2-40B4-BE49-F238E27FC236}">
                <a16:creationId xmlns:a16="http://schemas.microsoft.com/office/drawing/2014/main" id="{8FD316FC-0695-46D0-88B6-A43E40705457}"/>
              </a:ext>
            </a:extLst>
          </p:cNvPr>
          <p:cNvSpPr>
            <a:spLocks noGrp="1"/>
          </p:cNvSpPr>
          <p:nvPr/>
        </p:nvSpPr>
        <p:spPr>
          <a:xfrm>
            <a:off x="395134" y="981508"/>
            <a:ext cx="11796866" cy="43506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797968">
              <a:spcBef>
                <a:spcPct val="0"/>
              </a:spcBef>
              <a:spcAft>
                <a:spcPts val="800"/>
              </a:spcAft>
              <a:defRPr/>
            </a:pPr>
            <a:r>
              <a:rPr lang="en-US" sz="1700">
                <a:latin typeface="Segoe UI" panose="020B0502040204020203" pitchFamily="34" charset="0"/>
                <a:cs typeface="Segoe UI" panose="020B0502040204020203" pitchFamily="34" charset="0"/>
              </a:rPr>
              <a:t>A single, centralized place that provides unified experience for data producers, data consumers, data &amp; security officers</a:t>
            </a:r>
            <a:endParaRPr lang="en-US" sz="1700">
              <a:ln w="3175">
                <a:noFill/>
              </a:ln>
              <a:cs typeface="Segoe UI Semibold"/>
            </a:endParaRPr>
          </a:p>
        </p:txBody>
      </p:sp>
      <p:sp>
        <p:nvSpPr>
          <p:cNvPr id="7" name="Rectangle 6">
            <a:extLst>
              <a:ext uri="{FF2B5EF4-FFF2-40B4-BE49-F238E27FC236}">
                <a16:creationId xmlns:a16="http://schemas.microsoft.com/office/drawing/2014/main" id="{268BDBBA-CBB9-41E6-BF49-F46AE92E6455}"/>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Purview&gt; Studio &gt; Home</a:t>
            </a:r>
          </a:p>
        </p:txBody>
      </p:sp>
    </p:spTree>
    <p:extLst>
      <p:ext uri="{BB962C8B-B14F-4D97-AF65-F5344CB8AC3E}">
        <p14:creationId xmlns:p14="http://schemas.microsoft.com/office/powerpoint/2010/main" val="39437885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9A93D-E5BD-4D45-97C3-B5995E08D4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489036" y="1485908"/>
            <a:ext cx="8924130" cy="5019823"/>
          </a:xfrm>
          <a:prstGeom prst="rect">
            <a:avLst/>
          </a:prstGeom>
          <a:noFill/>
        </p:spPr>
      </p:pic>
      <p:sp>
        <p:nvSpPr>
          <p:cNvPr id="4" name="Title 2">
            <a:extLst>
              <a:ext uri="{FF2B5EF4-FFF2-40B4-BE49-F238E27FC236}">
                <a16:creationId xmlns:a16="http://schemas.microsoft.com/office/drawing/2014/main" id="{E5AA8168-673A-4C7C-AAFB-53E5DCD4F4C5}"/>
              </a:ext>
            </a:extLst>
          </p:cNvPr>
          <p:cNvSpPr>
            <a:spLocks noGrp="1"/>
          </p:cNvSpPr>
          <p:nvPr/>
        </p:nvSpPr>
        <p:spPr>
          <a:xfrm>
            <a:off x="395135" y="223486"/>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r>
              <a:rPr lang="en-US"/>
              <a:t>Purview Studio</a:t>
            </a:r>
          </a:p>
        </p:txBody>
      </p:sp>
      <p:sp>
        <p:nvSpPr>
          <p:cNvPr id="6" name="Text Placeholder 3">
            <a:extLst>
              <a:ext uri="{FF2B5EF4-FFF2-40B4-BE49-F238E27FC236}">
                <a16:creationId xmlns:a16="http://schemas.microsoft.com/office/drawing/2014/main" id="{8FD316FC-0695-46D0-88B6-A43E40705457}"/>
              </a:ext>
            </a:extLst>
          </p:cNvPr>
          <p:cNvSpPr>
            <a:spLocks noGrp="1"/>
          </p:cNvSpPr>
          <p:nvPr/>
        </p:nvSpPr>
        <p:spPr>
          <a:xfrm>
            <a:off x="395134" y="981508"/>
            <a:ext cx="11796866" cy="435062"/>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lvl="0" defTabSz="797968">
              <a:spcBef>
                <a:spcPct val="0"/>
              </a:spcBef>
              <a:spcAft>
                <a:spcPts val="800"/>
              </a:spcAft>
              <a:defRPr/>
            </a:pPr>
            <a:r>
              <a:rPr lang="en-US" sz="1700">
                <a:latin typeface="Segoe UI" panose="020B0502040204020203" pitchFamily="34" charset="0"/>
                <a:cs typeface="Segoe UI" panose="020B0502040204020203" pitchFamily="34" charset="0"/>
              </a:rPr>
              <a:t>A single, centralized place that provides unified experience for data producers, data consumers, data &amp; security officers</a:t>
            </a:r>
            <a:endParaRPr lang="en-US" sz="1700">
              <a:ln w="3175">
                <a:noFill/>
              </a:ln>
              <a:cs typeface="Segoe UI Semibold"/>
            </a:endParaRPr>
          </a:p>
        </p:txBody>
      </p:sp>
      <p:sp>
        <p:nvSpPr>
          <p:cNvPr id="7" name="Rectangle 6">
            <a:extLst>
              <a:ext uri="{FF2B5EF4-FFF2-40B4-BE49-F238E27FC236}">
                <a16:creationId xmlns:a16="http://schemas.microsoft.com/office/drawing/2014/main" id="{268BDBBA-CBB9-41E6-BF49-F46AE92E6455}"/>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Purview&gt; Studio &gt; Home</a:t>
            </a:r>
          </a:p>
        </p:txBody>
      </p:sp>
    </p:spTree>
    <p:extLst>
      <p:ext uri="{BB962C8B-B14F-4D97-AF65-F5344CB8AC3E}">
        <p14:creationId xmlns:p14="http://schemas.microsoft.com/office/powerpoint/2010/main" val="260619404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9A93D-E5BD-4D45-97C3-B5995E08D4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038967" y="2012579"/>
            <a:ext cx="7581229" cy="4376737"/>
          </a:xfrm>
          <a:prstGeom prst="rect">
            <a:avLst/>
          </a:prstGeom>
          <a:noFill/>
        </p:spPr>
      </p:pic>
      <p:cxnSp>
        <p:nvCxnSpPr>
          <p:cNvPr id="3" name="Straight Arrow Connector 2">
            <a:extLst>
              <a:ext uri="{FF2B5EF4-FFF2-40B4-BE49-F238E27FC236}">
                <a16:creationId xmlns:a16="http://schemas.microsoft.com/office/drawing/2014/main" id="{EB439D4E-D3DA-40F0-A4BD-678EBB27F884}"/>
              </a:ext>
            </a:extLst>
          </p:cNvPr>
          <p:cNvCxnSpPr>
            <a:cxnSpLocks/>
          </p:cNvCxnSpPr>
          <p:nvPr/>
        </p:nvCxnSpPr>
        <p:spPr>
          <a:xfrm>
            <a:off x="2505505" y="2985587"/>
            <a:ext cx="896780" cy="0"/>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E8D5988A-7A5B-4D7E-91FB-D1682C91227B}"/>
              </a:ext>
            </a:extLst>
          </p:cNvPr>
          <p:cNvSpPr/>
          <p:nvPr/>
        </p:nvSpPr>
        <p:spPr bwMode="auto">
          <a:xfrm>
            <a:off x="1925401" y="2279804"/>
            <a:ext cx="580104" cy="150433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ln w="0"/>
              <a:solidFill>
                <a:schemeClr val="tx1"/>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11" name="Picture 10">
            <a:extLst>
              <a:ext uri="{FF2B5EF4-FFF2-40B4-BE49-F238E27FC236}">
                <a16:creationId xmlns:a16="http://schemas.microsoft.com/office/drawing/2014/main" id="{0FD15E21-3891-4EDD-8872-0C2E0EA4CE0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02285" y="2477433"/>
            <a:ext cx="7789679" cy="3823689"/>
          </a:xfrm>
          <a:prstGeom prst="rect">
            <a:avLst/>
          </a:prstGeom>
          <a:noFill/>
        </p:spPr>
      </p:pic>
      <p:sp>
        <p:nvSpPr>
          <p:cNvPr id="14" name="TextBox 13">
            <a:extLst>
              <a:ext uri="{FF2B5EF4-FFF2-40B4-BE49-F238E27FC236}">
                <a16:creationId xmlns:a16="http://schemas.microsoft.com/office/drawing/2014/main" id="{3292FA83-914B-47EE-8B86-015F661A7485}"/>
              </a:ext>
            </a:extLst>
          </p:cNvPr>
          <p:cNvSpPr txBox="1"/>
          <p:nvPr/>
        </p:nvSpPr>
        <p:spPr>
          <a:xfrm>
            <a:off x="3625881" y="3683229"/>
            <a:ext cx="2303280" cy="710964"/>
          </a:xfrm>
          <a:prstGeom prst="rect">
            <a:avLst/>
          </a:prstGeom>
          <a:noFill/>
        </p:spPr>
        <p:txBody>
          <a:bodyPr wrap="square" lIns="182880" tIns="146304" rIns="182880" bIns="146304" rtlCol="0">
            <a:spAutoFit/>
          </a:bodyPr>
          <a:lstStyle/>
          <a:p>
            <a:pPr>
              <a:lnSpc>
                <a:spcPct val="90000"/>
              </a:lnSpc>
              <a:spcAft>
                <a:spcPts val="600"/>
              </a:spcAft>
            </a:pPr>
            <a:r>
              <a:rPr lang="en-US" sz="1000" b="0" i="0">
                <a:solidFill>
                  <a:schemeClr val="tx1">
                    <a:lumMod val="95000"/>
                    <a:lumOff val="5000"/>
                  </a:schemeClr>
                </a:solidFill>
                <a:effectLst/>
                <a:latin typeface="Segoe UI" panose="020B0502040204020203" pitchFamily="34" charset="0"/>
              </a:rPr>
              <a:t>Quick actions, recently accessed items, owned items, search bar and documentations</a:t>
            </a:r>
            <a:r>
              <a:rPr lang="en-US" sz="800" b="0" i="0">
                <a:solidFill>
                  <a:srgbClr val="FF0000"/>
                </a:solidFill>
                <a:effectLst/>
                <a:latin typeface="Segoe UI" panose="020B0502040204020203" pitchFamily="34" charset="0"/>
              </a:rPr>
              <a:t>.</a:t>
            </a:r>
            <a:endParaRPr lang="en-US" sz="800">
              <a:solidFill>
                <a:srgbClr val="FF0000"/>
              </a:solidFill>
            </a:endParaRPr>
          </a:p>
        </p:txBody>
      </p:sp>
      <p:sp>
        <p:nvSpPr>
          <p:cNvPr id="16" name="TextBox 15">
            <a:extLst>
              <a:ext uri="{FF2B5EF4-FFF2-40B4-BE49-F238E27FC236}">
                <a16:creationId xmlns:a16="http://schemas.microsoft.com/office/drawing/2014/main" id="{8CEC4691-7FAD-4BD1-BFA8-B8C17397883D}"/>
              </a:ext>
            </a:extLst>
          </p:cNvPr>
          <p:cNvSpPr txBox="1"/>
          <p:nvPr/>
        </p:nvSpPr>
        <p:spPr>
          <a:xfrm>
            <a:off x="6400539" y="3628483"/>
            <a:ext cx="2303280" cy="572464"/>
          </a:xfrm>
          <a:prstGeom prst="rect">
            <a:avLst/>
          </a:prstGeom>
          <a:noFill/>
        </p:spPr>
        <p:txBody>
          <a:bodyPr wrap="square" lIns="182880" tIns="146304" rIns="182880" bIns="146304" rtlCol="0">
            <a:spAutoFit/>
          </a:bodyPr>
          <a:lstStyle/>
          <a:p>
            <a:pPr>
              <a:lnSpc>
                <a:spcPct val="90000"/>
              </a:lnSpc>
              <a:spcAft>
                <a:spcPts val="600"/>
              </a:spcAft>
            </a:pPr>
            <a:r>
              <a:rPr lang="en-US" sz="1000" b="0" i="0">
                <a:solidFill>
                  <a:schemeClr val="tx1">
                    <a:lumMod val="95000"/>
                    <a:lumOff val="5000"/>
                  </a:schemeClr>
                </a:solidFill>
                <a:effectLst/>
                <a:latin typeface="Segoe UI" panose="020B0502040204020203" pitchFamily="34" charset="0"/>
              </a:rPr>
              <a:t>Create collections, register data sources and set up scans.</a:t>
            </a:r>
            <a:endParaRPr lang="en-US" sz="800">
              <a:solidFill>
                <a:srgbClr val="FF0000"/>
              </a:solidFill>
            </a:endParaRPr>
          </a:p>
        </p:txBody>
      </p:sp>
      <p:sp>
        <p:nvSpPr>
          <p:cNvPr id="18" name="TextBox 17">
            <a:extLst>
              <a:ext uri="{FF2B5EF4-FFF2-40B4-BE49-F238E27FC236}">
                <a16:creationId xmlns:a16="http://schemas.microsoft.com/office/drawing/2014/main" id="{D2DFC3D2-922F-45B0-A50B-1DC71AB81282}"/>
              </a:ext>
            </a:extLst>
          </p:cNvPr>
          <p:cNvSpPr txBox="1"/>
          <p:nvPr/>
        </p:nvSpPr>
        <p:spPr>
          <a:xfrm>
            <a:off x="8899881" y="3564248"/>
            <a:ext cx="2357008" cy="1372683"/>
          </a:xfrm>
          <a:prstGeom prst="rect">
            <a:avLst/>
          </a:prstGeom>
          <a:noFill/>
        </p:spPr>
        <p:txBody>
          <a:bodyPr wrap="square" lIns="182880" tIns="146304" rIns="182880" bIns="146304" rtlCol="0">
            <a:spAutoFit/>
          </a:bodyPr>
          <a:lstStyle/>
          <a:p>
            <a:pPr algn="l"/>
            <a:r>
              <a:rPr lang="en-US" sz="1000">
                <a:solidFill>
                  <a:schemeClr val="tx1">
                    <a:lumMod val="95000"/>
                    <a:lumOff val="5000"/>
                  </a:schemeClr>
                </a:solidFill>
                <a:latin typeface="Segoe UI" panose="020B0502040204020203" pitchFamily="34" charset="0"/>
              </a:rPr>
              <a:t>Manage glossary terms, search glossary terms, manage term templates and custom attributes, Import and export terms using .CSV.</a:t>
            </a:r>
          </a:p>
          <a:p>
            <a:br>
              <a:rPr lang="en-US" sz="1000">
                <a:solidFill>
                  <a:schemeClr val="tx1">
                    <a:lumMod val="95000"/>
                    <a:lumOff val="5000"/>
                  </a:schemeClr>
                </a:solidFill>
                <a:latin typeface="Segoe UI" panose="020B0502040204020203" pitchFamily="34" charset="0"/>
              </a:rPr>
            </a:br>
            <a:endParaRPr lang="en-US" sz="1000">
              <a:solidFill>
                <a:schemeClr val="tx1">
                  <a:lumMod val="95000"/>
                  <a:lumOff val="5000"/>
                </a:schemeClr>
              </a:solidFill>
              <a:latin typeface="Segoe UI" panose="020B0502040204020203" pitchFamily="34" charset="0"/>
            </a:endParaRPr>
          </a:p>
        </p:txBody>
      </p:sp>
      <p:sp>
        <p:nvSpPr>
          <p:cNvPr id="20" name="TextBox 19">
            <a:extLst>
              <a:ext uri="{FF2B5EF4-FFF2-40B4-BE49-F238E27FC236}">
                <a16:creationId xmlns:a16="http://schemas.microsoft.com/office/drawing/2014/main" id="{208E3B39-40B0-4E28-9286-73A5E77401A8}"/>
              </a:ext>
            </a:extLst>
          </p:cNvPr>
          <p:cNvSpPr txBox="1"/>
          <p:nvPr/>
        </p:nvSpPr>
        <p:spPr>
          <a:xfrm>
            <a:off x="3761118" y="5570212"/>
            <a:ext cx="2303280" cy="433965"/>
          </a:xfrm>
          <a:prstGeom prst="rect">
            <a:avLst/>
          </a:prstGeom>
          <a:noFill/>
        </p:spPr>
        <p:txBody>
          <a:bodyPr wrap="square" lIns="182880" tIns="146304" rIns="182880" bIns="146304" rtlCol="0">
            <a:spAutoFit/>
          </a:bodyPr>
          <a:lstStyle/>
          <a:p>
            <a:pPr>
              <a:lnSpc>
                <a:spcPct val="90000"/>
              </a:lnSpc>
              <a:spcAft>
                <a:spcPts val="600"/>
              </a:spcAft>
            </a:pPr>
            <a:r>
              <a:rPr lang="en-US" sz="1000" b="0" i="0">
                <a:solidFill>
                  <a:schemeClr val="tx1">
                    <a:lumMod val="95000"/>
                    <a:lumOff val="5000"/>
                  </a:schemeClr>
                </a:solidFill>
                <a:effectLst/>
                <a:latin typeface="Segoe UI" panose="020B0502040204020203" pitchFamily="34" charset="0"/>
              </a:rPr>
              <a:t>Get Insights on your data.</a:t>
            </a:r>
            <a:endParaRPr lang="en-US" sz="800">
              <a:solidFill>
                <a:srgbClr val="FF0000"/>
              </a:solidFill>
            </a:endParaRPr>
          </a:p>
        </p:txBody>
      </p:sp>
      <p:sp>
        <p:nvSpPr>
          <p:cNvPr id="22" name="TextBox 21">
            <a:extLst>
              <a:ext uri="{FF2B5EF4-FFF2-40B4-BE49-F238E27FC236}">
                <a16:creationId xmlns:a16="http://schemas.microsoft.com/office/drawing/2014/main" id="{980DCBD5-D446-4B0E-A830-1C86CDB730C3}"/>
              </a:ext>
            </a:extLst>
          </p:cNvPr>
          <p:cNvSpPr txBox="1"/>
          <p:nvPr/>
        </p:nvSpPr>
        <p:spPr>
          <a:xfrm>
            <a:off x="6484526" y="5373711"/>
            <a:ext cx="3094040" cy="1157240"/>
          </a:xfrm>
          <a:prstGeom prst="rect">
            <a:avLst/>
          </a:prstGeom>
          <a:noFill/>
        </p:spPr>
        <p:txBody>
          <a:bodyPr wrap="square" lIns="182880" tIns="146304" rIns="182880" bIns="146304" rtlCol="0">
            <a:spAutoFit/>
          </a:bodyPr>
          <a:lstStyle/>
          <a:p>
            <a:pPr algn="l"/>
            <a:r>
              <a:rPr lang="en-US" sz="1000">
                <a:solidFill>
                  <a:schemeClr val="tx1">
                    <a:lumMod val="95000"/>
                    <a:lumOff val="5000"/>
                  </a:schemeClr>
                </a:solidFill>
                <a:latin typeface="Segoe UI" panose="020B0502040204020203" pitchFamily="34" charset="0"/>
              </a:rPr>
              <a:t>Metadata management - classifications, resource sets, data sources, Integration run time, Alerts, Security, data factories and data share connections</a:t>
            </a:r>
            <a:r>
              <a:rPr lang="en-US" sz="800" b="0" i="0">
                <a:solidFill>
                  <a:srgbClr val="FFFFFF"/>
                </a:solidFill>
                <a:effectLst/>
                <a:latin typeface="Segoe UI" panose="020B0502040204020203" pitchFamily="34" charset="0"/>
              </a:rPr>
              <a:t>.</a:t>
            </a:r>
          </a:p>
          <a:p>
            <a:br>
              <a:rPr lang="en-US" sz="800" b="0" i="0">
                <a:solidFill>
                  <a:srgbClr val="FFFFFF"/>
                </a:solidFill>
                <a:effectLst/>
                <a:latin typeface="Segoe UI" panose="020B0502040204020203" pitchFamily="34" charset="0"/>
              </a:rPr>
            </a:br>
            <a:endParaRPr lang="en-US" sz="800">
              <a:solidFill>
                <a:srgbClr val="FF0000"/>
              </a:solidFill>
            </a:endParaRPr>
          </a:p>
        </p:txBody>
      </p:sp>
      <p:sp>
        <p:nvSpPr>
          <p:cNvPr id="15" name="Title 2">
            <a:extLst>
              <a:ext uri="{FF2B5EF4-FFF2-40B4-BE49-F238E27FC236}">
                <a16:creationId xmlns:a16="http://schemas.microsoft.com/office/drawing/2014/main" id="{A18C7A61-7357-46AC-9A7E-9A06EB0D5CD5}"/>
              </a:ext>
            </a:extLst>
          </p:cNvPr>
          <p:cNvSpPr>
            <a:spLocks noGrp="1"/>
          </p:cNvSpPr>
          <p:nvPr>
            <p:ph type="title"/>
          </p:nvPr>
        </p:nvSpPr>
        <p:spPr>
          <a:xfrm>
            <a:off x="426426" y="222583"/>
            <a:ext cx="5555966" cy="758022"/>
          </a:xfrm>
        </p:spPr>
        <p:txBody>
          <a:bodyPr/>
          <a:lstStyle/>
          <a:p>
            <a:r>
              <a:rPr lang="en-US"/>
              <a:t>Purview Studio</a:t>
            </a:r>
          </a:p>
        </p:txBody>
      </p:sp>
      <p:sp>
        <p:nvSpPr>
          <p:cNvPr id="17" name="Text Placeholder 3">
            <a:extLst>
              <a:ext uri="{FF2B5EF4-FFF2-40B4-BE49-F238E27FC236}">
                <a16:creationId xmlns:a16="http://schemas.microsoft.com/office/drawing/2014/main" id="{2CCEB2AF-ED50-408F-9E11-DD57B7C2578F}"/>
              </a:ext>
            </a:extLst>
          </p:cNvPr>
          <p:cNvSpPr txBox="1">
            <a:spLocks/>
          </p:cNvSpPr>
          <p:nvPr/>
        </p:nvSpPr>
        <p:spPr>
          <a:xfrm>
            <a:off x="426426" y="1032783"/>
            <a:ext cx="7789679" cy="100933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1000"/>
              </a:spcAft>
            </a:pPr>
            <a:r>
              <a:rPr lang="en-US"/>
              <a:t>Purview Studio divided into </a:t>
            </a:r>
            <a:r>
              <a:rPr lang="en-US" b="1"/>
              <a:t>Activity hubs</a:t>
            </a:r>
            <a:r>
              <a:rPr lang="en-US"/>
              <a:t>.</a:t>
            </a:r>
          </a:p>
          <a:p>
            <a:pPr>
              <a:spcAft>
                <a:spcPts val="1000"/>
              </a:spcAft>
            </a:pPr>
            <a:r>
              <a:rPr lang="en-US"/>
              <a:t>These organize the tasks needed for managing data governance activities</a:t>
            </a:r>
          </a:p>
          <a:p>
            <a:endParaRPr lang="en-US" b="1"/>
          </a:p>
        </p:txBody>
      </p:sp>
      <p:sp>
        <p:nvSpPr>
          <p:cNvPr id="19" name="Rectangle 18">
            <a:extLst>
              <a:ext uri="{FF2B5EF4-FFF2-40B4-BE49-F238E27FC236}">
                <a16:creationId xmlns:a16="http://schemas.microsoft.com/office/drawing/2014/main" id="{26FE91B7-EC51-4128-BF11-971B300F2FDE}"/>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Purview&gt; Studio &gt; Home</a:t>
            </a:r>
          </a:p>
        </p:txBody>
      </p:sp>
    </p:spTree>
    <p:extLst>
      <p:ext uri="{BB962C8B-B14F-4D97-AF65-F5344CB8AC3E}">
        <p14:creationId xmlns:p14="http://schemas.microsoft.com/office/powerpoint/2010/main" val="49062595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29A93D-E5BD-4D45-97C3-B5995E08D42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78067" y="1367074"/>
            <a:ext cx="9408649" cy="5479742"/>
          </a:xfrm>
          <a:prstGeom prst="rect">
            <a:avLst/>
          </a:prstGeom>
          <a:noFill/>
        </p:spPr>
      </p:pic>
      <p:sp>
        <p:nvSpPr>
          <p:cNvPr id="7" name="Rectangle 6">
            <a:extLst>
              <a:ext uri="{FF2B5EF4-FFF2-40B4-BE49-F238E27FC236}">
                <a16:creationId xmlns:a16="http://schemas.microsoft.com/office/drawing/2014/main" id="{9ABD501B-7747-4593-920A-5E871D1BF8F8}"/>
              </a:ext>
            </a:extLst>
          </p:cNvPr>
          <p:cNvSpPr/>
          <p:nvPr/>
        </p:nvSpPr>
        <p:spPr bwMode="auto">
          <a:xfrm>
            <a:off x="6355247" y="2522725"/>
            <a:ext cx="1351370" cy="569469"/>
          </a:xfrm>
          <a:prstGeom prst="rect">
            <a:avLst/>
          </a:prstGeom>
          <a:solidFill>
            <a:schemeClr val="bg1">
              <a:lumMod val="65000"/>
            </a:schemeClr>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Switch Accounts</a:t>
            </a:r>
          </a:p>
        </p:txBody>
      </p:sp>
      <p:cxnSp>
        <p:nvCxnSpPr>
          <p:cNvPr id="8" name="Straight Arrow Connector 7">
            <a:extLst>
              <a:ext uri="{FF2B5EF4-FFF2-40B4-BE49-F238E27FC236}">
                <a16:creationId xmlns:a16="http://schemas.microsoft.com/office/drawing/2014/main" id="{DFB7B56D-BB24-4352-A40A-FF4FAFA75F33}"/>
              </a:ext>
            </a:extLst>
          </p:cNvPr>
          <p:cNvCxnSpPr>
            <a:cxnSpLocks/>
            <a:stCxn id="16" idx="0"/>
            <a:endCxn id="14" idx="1"/>
          </p:cNvCxnSpPr>
          <p:nvPr/>
        </p:nvCxnSpPr>
        <p:spPr>
          <a:xfrm flipV="1">
            <a:off x="5591038" y="1510339"/>
            <a:ext cx="2194089" cy="1012387"/>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2327B30-9BB3-4271-99D5-0D889E0AB784}"/>
              </a:ext>
            </a:extLst>
          </p:cNvPr>
          <p:cNvSpPr/>
          <p:nvPr/>
        </p:nvSpPr>
        <p:spPr bwMode="auto">
          <a:xfrm>
            <a:off x="9436720" y="2522725"/>
            <a:ext cx="1142569" cy="569467"/>
          </a:xfrm>
          <a:prstGeom prst="rect">
            <a:avLst/>
          </a:prstGeom>
          <a:solidFill>
            <a:schemeClr val="bg1">
              <a:lumMod val="65000"/>
            </a:schemeClr>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Feedback</a:t>
            </a:r>
          </a:p>
        </p:txBody>
      </p:sp>
      <p:sp>
        <p:nvSpPr>
          <p:cNvPr id="10" name="Rectangle 9">
            <a:extLst>
              <a:ext uri="{FF2B5EF4-FFF2-40B4-BE49-F238E27FC236}">
                <a16:creationId xmlns:a16="http://schemas.microsoft.com/office/drawing/2014/main" id="{FF4E909A-E1F2-4AE1-8157-64FE1A39B060}"/>
              </a:ext>
            </a:extLst>
          </p:cNvPr>
          <p:cNvSpPr/>
          <p:nvPr/>
        </p:nvSpPr>
        <p:spPr bwMode="auto">
          <a:xfrm>
            <a:off x="7886395" y="2522726"/>
            <a:ext cx="1351370" cy="569468"/>
          </a:xfrm>
          <a:prstGeom prst="rect">
            <a:avLst/>
          </a:prstGeom>
          <a:solidFill>
            <a:schemeClr val="bg1">
              <a:lumMod val="65000"/>
            </a:schemeClr>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Notifications</a:t>
            </a:r>
          </a:p>
        </p:txBody>
      </p:sp>
      <p:sp>
        <p:nvSpPr>
          <p:cNvPr id="11" name="Rectangle 10">
            <a:extLst>
              <a:ext uri="{FF2B5EF4-FFF2-40B4-BE49-F238E27FC236}">
                <a16:creationId xmlns:a16="http://schemas.microsoft.com/office/drawing/2014/main" id="{F58D03C3-9A01-4447-A564-71CC96CCF5D8}"/>
              </a:ext>
            </a:extLst>
          </p:cNvPr>
          <p:cNvSpPr/>
          <p:nvPr/>
        </p:nvSpPr>
        <p:spPr bwMode="auto">
          <a:xfrm>
            <a:off x="8077773" y="1367075"/>
            <a:ext cx="255368"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CEBA5CF8-D8DA-4F70-92A9-F4AC8312A7BC}"/>
              </a:ext>
            </a:extLst>
          </p:cNvPr>
          <p:cNvSpPr/>
          <p:nvPr/>
        </p:nvSpPr>
        <p:spPr bwMode="auto">
          <a:xfrm>
            <a:off x="8382233" y="1368519"/>
            <a:ext cx="255368"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1AC69F24-944C-4FB5-BA62-1C07AFF9649C}"/>
              </a:ext>
            </a:extLst>
          </p:cNvPr>
          <p:cNvSpPr/>
          <p:nvPr/>
        </p:nvSpPr>
        <p:spPr bwMode="auto">
          <a:xfrm>
            <a:off x="7785127" y="1367075"/>
            <a:ext cx="255368"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2D132FDB-FCC1-4F94-A72C-D662731CD149}"/>
              </a:ext>
            </a:extLst>
          </p:cNvPr>
          <p:cNvSpPr/>
          <p:nvPr/>
        </p:nvSpPr>
        <p:spPr bwMode="auto">
          <a:xfrm>
            <a:off x="5124833" y="2522726"/>
            <a:ext cx="932410" cy="569468"/>
          </a:xfrm>
          <a:prstGeom prst="rect">
            <a:avLst/>
          </a:prstGeom>
          <a:solidFill>
            <a:schemeClr val="bg1">
              <a:lumMod val="65000"/>
            </a:schemeClr>
          </a:solid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a:solidFill>
                  <a:schemeClr val="tx1"/>
                </a:solidFill>
                <a:ea typeface="Segoe UI" pitchFamily="34" charset="0"/>
                <a:cs typeface="Segoe UI" pitchFamily="34" charset="0"/>
              </a:rPr>
              <a:t>Updates</a:t>
            </a:r>
          </a:p>
        </p:txBody>
      </p:sp>
      <p:cxnSp>
        <p:nvCxnSpPr>
          <p:cNvPr id="17" name="Straight Arrow Connector 16">
            <a:extLst>
              <a:ext uri="{FF2B5EF4-FFF2-40B4-BE49-F238E27FC236}">
                <a16:creationId xmlns:a16="http://schemas.microsoft.com/office/drawing/2014/main" id="{44C95057-4D14-4FC9-8EFB-88AFB82D9560}"/>
              </a:ext>
            </a:extLst>
          </p:cNvPr>
          <p:cNvCxnSpPr>
            <a:cxnSpLocks/>
            <a:stCxn id="7" idx="0"/>
            <a:endCxn id="11" idx="2"/>
          </p:cNvCxnSpPr>
          <p:nvPr/>
        </p:nvCxnSpPr>
        <p:spPr>
          <a:xfrm flipV="1">
            <a:off x="7030932" y="1653602"/>
            <a:ext cx="1174525" cy="869123"/>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8728BFAF-AFEC-4C1B-8BCD-1C50A362933B}"/>
              </a:ext>
            </a:extLst>
          </p:cNvPr>
          <p:cNvCxnSpPr>
            <a:cxnSpLocks/>
            <a:endCxn id="13" idx="2"/>
          </p:cNvCxnSpPr>
          <p:nvPr/>
        </p:nvCxnSpPr>
        <p:spPr>
          <a:xfrm flipH="1" flipV="1">
            <a:off x="8509917" y="1655046"/>
            <a:ext cx="8118" cy="867679"/>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7A4B3AD2-70E1-40BE-8863-FC1288BB8E64}"/>
              </a:ext>
            </a:extLst>
          </p:cNvPr>
          <p:cNvSpPr/>
          <p:nvPr/>
        </p:nvSpPr>
        <p:spPr bwMode="auto">
          <a:xfrm>
            <a:off x="8900649" y="1375255"/>
            <a:ext cx="255368" cy="286527"/>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a:extLst>
              <a:ext uri="{FF2B5EF4-FFF2-40B4-BE49-F238E27FC236}">
                <a16:creationId xmlns:a16="http://schemas.microsoft.com/office/drawing/2014/main" id="{90E7B239-88D4-4B2C-8191-AC51BA4BC50C}"/>
              </a:ext>
            </a:extLst>
          </p:cNvPr>
          <p:cNvCxnSpPr>
            <a:cxnSpLocks/>
            <a:endCxn id="19" idx="2"/>
          </p:cNvCxnSpPr>
          <p:nvPr/>
        </p:nvCxnSpPr>
        <p:spPr>
          <a:xfrm flipH="1" flipV="1">
            <a:off x="9028333" y="1661782"/>
            <a:ext cx="1115522" cy="869124"/>
          </a:xfrm>
          <a:prstGeom prst="straightConnector1">
            <a:avLst/>
          </a:prstGeom>
          <a:ln w="1905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itle 2">
            <a:extLst>
              <a:ext uri="{FF2B5EF4-FFF2-40B4-BE49-F238E27FC236}">
                <a16:creationId xmlns:a16="http://schemas.microsoft.com/office/drawing/2014/main" id="{BA1DE5F0-68DD-4D2D-82BF-B8E0D917F217}"/>
              </a:ext>
            </a:extLst>
          </p:cNvPr>
          <p:cNvSpPr>
            <a:spLocks noGrp="1"/>
          </p:cNvSpPr>
          <p:nvPr>
            <p:ph type="title"/>
          </p:nvPr>
        </p:nvSpPr>
        <p:spPr>
          <a:xfrm>
            <a:off x="426426" y="182849"/>
            <a:ext cx="5555966" cy="758022"/>
          </a:xfrm>
        </p:spPr>
        <p:txBody>
          <a:bodyPr/>
          <a:lstStyle/>
          <a:p>
            <a:r>
              <a:rPr lang="en-US"/>
              <a:t>Purview Studio</a:t>
            </a:r>
          </a:p>
        </p:txBody>
      </p:sp>
      <p:sp>
        <p:nvSpPr>
          <p:cNvPr id="27" name="Text Placeholder 3">
            <a:extLst>
              <a:ext uri="{FF2B5EF4-FFF2-40B4-BE49-F238E27FC236}">
                <a16:creationId xmlns:a16="http://schemas.microsoft.com/office/drawing/2014/main" id="{FE880DD1-5B2D-4745-9C97-140819D4C390}"/>
              </a:ext>
            </a:extLst>
          </p:cNvPr>
          <p:cNvSpPr txBox="1">
            <a:spLocks/>
          </p:cNvSpPr>
          <p:nvPr/>
        </p:nvSpPr>
        <p:spPr>
          <a:xfrm>
            <a:off x="426426" y="827508"/>
            <a:ext cx="10719558" cy="502447"/>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1000"/>
              </a:spcAft>
            </a:pPr>
            <a:r>
              <a:rPr lang="en-US"/>
              <a:t>Ease of access to get updates, to switch accounts, to get notifications and to provide feedback</a:t>
            </a:r>
          </a:p>
          <a:p>
            <a:endParaRPr lang="en-US" b="1"/>
          </a:p>
        </p:txBody>
      </p:sp>
      <p:sp>
        <p:nvSpPr>
          <p:cNvPr id="28" name="Rectangle 27">
            <a:extLst>
              <a:ext uri="{FF2B5EF4-FFF2-40B4-BE49-F238E27FC236}">
                <a16:creationId xmlns:a16="http://schemas.microsoft.com/office/drawing/2014/main" id="{A3C8C3A1-1F20-448C-9D47-AFA87B7B258C}"/>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Purview&gt; Studio &gt; Home</a:t>
            </a:r>
          </a:p>
        </p:txBody>
      </p:sp>
    </p:spTree>
    <p:extLst>
      <p:ext uri="{BB962C8B-B14F-4D97-AF65-F5344CB8AC3E}">
        <p14:creationId xmlns:p14="http://schemas.microsoft.com/office/powerpoint/2010/main" val="27234779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8EA51B-8ED1-4941-89EE-C5279593DCE2}"/>
              </a:ext>
            </a:extLst>
          </p:cNvPr>
          <p:cNvSpPr>
            <a:spLocks noGrp="1"/>
          </p:cNvSpPr>
          <p:nvPr>
            <p:ph type="title"/>
          </p:nvPr>
        </p:nvSpPr>
        <p:spPr>
          <a:xfrm>
            <a:off x="2921975" y="2828925"/>
            <a:ext cx="9174775" cy="1842802"/>
          </a:xfrm>
        </p:spPr>
        <p:txBody>
          <a:bodyPr/>
          <a:lstStyle/>
          <a:p>
            <a:r>
              <a:rPr lang="en-US"/>
              <a:t>Purview Studio  </a:t>
            </a:r>
            <a:br>
              <a:rPr lang="en-US"/>
            </a:br>
            <a:r>
              <a:rPr lang="en-US">
                <a:solidFill>
                  <a:schemeClr val="bg2"/>
                </a:solidFill>
              </a:rPr>
              <a:t>Home Page</a:t>
            </a:r>
          </a:p>
        </p:txBody>
      </p:sp>
      <p:pic>
        <p:nvPicPr>
          <p:cNvPr id="4" name="Graphic 3">
            <a:extLst>
              <a:ext uri="{FF2B5EF4-FFF2-40B4-BE49-F238E27FC236}">
                <a16:creationId xmlns:a16="http://schemas.microsoft.com/office/drawing/2014/main" id="{BE075ACE-14B0-4A24-8AD0-FD0A40E323B5}"/>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3827" y="1624011"/>
            <a:ext cx="3657600" cy="3657600"/>
          </a:xfrm>
          <a:prstGeom prst="rect">
            <a:avLst/>
          </a:prstGeom>
        </p:spPr>
      </p:pic>
    </p:spTree>
    <p:extLst>
      <p:ext uri="{BB962C8B-B14F-4D97-AF65-F5344CB8AC3E}">
        <p14:creationId xmlns:p14="http://schemas.microsoft.com/office/powerpoint/2010/main" val="963712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FCCF1C49-28CB-4E43-9365-E6B19786E3E9}"/>
              </a:ext>
            </a:extLst>
          </p:cNvPr>
          <p:cNvSpPr txBox="1">
            <a:spLocks/>
          </p:cNvSpPr>
          <p:nvPr/>
        </p:nvSpPr>
        <p:spPr>
          <a:xfrm>
            <a:off x="426426" y="222583"/>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Home Page</a:t>
            </a:r>
          </a:p>
        </p:txBody>
      </p:sp>
      <p:sp>
        <p:nvSpPr>
          <p:cNvPr id="7" name="Text Placeholder 3">
            <a:extLst>
              <a:ext uri="{FF2B5EF4-FFF2-40B4-BE49-F238E27FC236}">
                <a16:creationId xmlns:a16="http://schemas.microsoft.com/office/drawing/2014/main" id="{A4C41F1E-610A-4832-A37B-415D5790AEFB}"/>
              </a:ext>
            </a:extLst>
          </p:cNvPr>
          <p:cNvSpPr txBox="1">
            <a:spLocks/>
          </p:cNvSpPr>
          <p:nvPr/>
        </p:nvSpPr>
        <p:spPr>
          <a:xfrm>
            <a:off x="426425" y="1129914"/>
            <a:ext cx="11224328" cy="512274"/>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Starting point for the activities with key links to tasks, artifacts and documentation based on user role</a:t>
            </a:r>
          </a:p>
        </p:txBody>
      </p:sp>
      <p:grpSp>
        <p:nvGrpSpPr>
          <p:cNvPr id="4" name="Group 3">
            <a:extLst>
              <a:ext uri="{FF2B5EF4-FFF2-40B4-BE49-F238E27FC236}">
                <a16:creationId xmlns:a16="http://schemas.microsoft.com/office/drawing/2014/main" id="{5CB80260-038A-450A-AD0D-F7DAAE89D734}"/>
              </a:ext>
            </a:extLst>
          </p:cNvPr>
          <p:cNvGrpSpPr/>
          <p:nvPr/>
        </p:nvGrpSpPr>
        <p:grpSpPr>
          <a:xfrm>
            <a:off x="426427" y="1851285"/>
            <a:ext cx="11598639" cy="4751307"/>
            <a:chOff x="1324690" y="2225855"/>
            <a:chExt cx="10700375" cy="4376737"/>
          </a:xfrm>
        </p:grpSpPr>
        <p:pic>
          <p:nvPicPr>
            <p:cNvPr id="10" name="Picture 9">
              <a:extLst>
                <a:ext uri="{FF2B5EF4-FFF2-40B4-BE49-F238E27FC236}">
                  <a16:creationId xmlns:a16="http://schemas.microsoft.com/office/drawing/2014/main" id="{D993CA62-C3DF-430C-A83D-3E84B21DFAB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92503" y="2225855"/>
              <a:ext cx="7780866" cy="4376737"/>
            </a:xfrm>
            <a:prstGeom prst="rect">
              <a:avLst/>
            </a:prstGeom>
            <a:noFill/>
          </p:spPr>
        </p:pic>
        <p:sp>
          <p:nvSpPr>
            <p:cNvPr id="21" name="Rectangle 20">
              <a:extLst>
                <a:ext uri="{FF2B5EF4-FFF2-40B4-BE49-F238E27FC236}">
                  <a16:creationId xmlns:a16="http://schemas.microsoft.com/office/drawing/2014/main" id="{05EBB96C-9817-4E9C-A726-EEB0C236A0D1}"/>
                </a:ext>
              </a:extLst>
            </p:cNvPr>
            <p:cNvSpPr/>
            <p:nvPr/>
          </p:nvSpPr>
          <p:spPr bwMode="auto">
            <a:xfrm>
              <a:off x="3062134" y="3806580"/>
              <a:ext cx="6808206" cy="733331"/>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61779D21-08C0-4D80-A180-97B4586BCDB9}"/>
                </a:ext>
              </a:extLst>
            </p:cNvPr>
            <p:cNvSpPr/>
            <p:nvPr/>
          </p:nvSpPr>
          <p:spPr bwMode="auto">
            <a:xfrm>
              <a:off x="7262941" y="4757194"/>
              <a:ext cx="2759798" cy="1692998"/>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12CCB458-88B4-4F29-9B4A-00E30B97E7A1}"/>
                </a:ext>
              </a:extLst>
            </p:cNvPr>
            <p:cNvSpPr/>
            <p:nvPr/>
          </p:nvSpPr>
          <p:spPr bwMode="auto">
            <a:xfrm>
              <a:off x="4282583" y="3374554"/>
              <a:ext cx="4546607" cy="323384"/>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46059D9-A0C2-463F-B7BB-862AACBD3575}"/>
                </a:ext>
              </a:extLst>
            </p:cNvPr>
            <p:cNvSpPr/>
            <p:nvPr/>
          </p:nvSpPr>
          <p:spPr bwMode="auto">
            <a:xfrm>
              <a:off x="3149262" y="4757194"/>
              <a:ext cx="1542496" cy="350545"/>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3069AFCA-2C57-4681-A54E-7D7433CA5A9C}"/>
                </a:ext>
              </a:extLst>
            </p:cNvPr>
            <p:cNvSpPr txBox="1"/>
            <p:nvPr/>
          </p:nvSpPr>
          <p:spPr>
            <a:xfrm>
              <a:off x="3014212" y="3467105"/>
              <a:ext cx="206465" cy="461665"/>
            </a:xfrm>
            <a:prstGeom prst="rect">
              <a:avLst/>
            </a:prstGeom>
            <a:noFill/>
          </p:spPr>
          <p:txBody>
            <a:bodyPr wrap="square" lIns="182880" tIns="146304" rIns="182880" bIns="146304" rtlCol="0">
              <a:spAutoFit/>
            </a:bodyPr>
            <a:lstStyle/>
            <a:p>
              <a:pPr>
                <a:lnSpc>
                  <a:spcPct val="90000"/>
                </a:lnSpc>
                <a:spcAft>
                  <a:spcPts val="600"/>
                </a:spcAft>
              </a:pPr>
              <a:endParaRPr lang="en-US" sz="1200">
                <a:solidFill>
                  <a:srgbClr val="FF0000"/>
                </a:solidFill>
              </a:endParaRPr>
            </a:p>
          </p:txBody>
        </p:sp>
        <p:sp>
          <p:nvSpPr>
            <p:cNvPr id="26" name="Rectangle 25">
              <a:extLst>
                <a:ext uri="{FF2B5EF4-FFF2-40B4-BE49-F238E27FC236}">
                  <a16:creationId xmlns:a16="http://schemas.microsoft.com/office/drawing/2014/main" id="{B469DE31-30AA-4DD2-A540-30500DD96F7A}"/>
                </a:ext>
              </a:extLst>
            </p:cNvPr>
            <p:cNvSpPr/>
            <p:nvPr/>
          </p:nvSpPr>
          <p:spPr bwMode="auto">
            <a:xfrm>
              <a:off x="4902857" y="3165431"/>
              <a:ext cx="2740329" cy="209123"/>
            </a:xfrm>
            <a:prstGeom prst="rect">
              <a:avLst/>
            </a:prstGeom>
            <a:noFill/>
            <a:ln w="190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27" name="Straight Arrow Connector 26">
              <a:extLst>
                <a:ext uri="{FF2B5EF4-FFF2-40B4-BE49-F238E27FC236}">
                  <a16:creationId xmlns:a16="http://schemas.microsoft.com/office/drawing/2014/main" id="{BA0E7215-6A62-4C37-AF20-B1FD2FEA8B0C}"/>
                </a:ext>
              </a:extLst>
            </p:cNvPr>
            <p:cNvCxnSpPr>
              <a:cxnSpLocks/>
            </p:cNvCxnSpPr>
            <p:nvPr/>
          </p:nvCxnSpPr>
          <p:spPr>
            <a:xfrm flipV="1">
              <a:off x="7075549" y="2894023"/>
              <a:ext cx="615636" cy="27140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3CAFC73-3E04-4835-AA59-644D22F4686F}"/>
                </a:ext>
              </a:extLst>
            </p:cNvPr>
            <p:cNvSpPr txBox="1"/>
            <p:nvPr/>
          </p:nvSpPr>
          <p:spPr>
            <a:xfrm>
              <a:off x="7551827" y="2689530"/>
              <a:ext cx="1430449" cy="399753"/>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FF0000"/>
                  </a:solidFill>
                </a:rPr>
                <a:t>Catalog metrics</a:t>
              </a:r>
            </a:p>
          </p:txBody>
        </p:sp>
        <p:cxnSp>
          <p:nvCxnSpPr>
            <p:cNvPr id="29" name="Straight Arrow Connector 28">
              <a:extLst>
                <a:ext uri="{FF2B5EF4-FFF2-40B4-BE49-F238E27FC236}">
                  <a16:creationId xmlns:a16="http://schemas.microsoft.com/office/drawing/2014/main" id="{3E95EF38-3754-48F2-929F-0823D4841A97}"/>
                </a:ext>
              </a:extLst>
            </p:cNvPr>
            <p:cNvCxnSpPr>
              <a:cxnSpLocks/>
            </p:cNvCxnSpPr>
            <p:nvPr/>
          </p:nvCxnSpPr>
          <p:spPr>
            <a:xfrm flipV="1">
              <a:off x="8829190" y="3272986"/>
              <a:ext cx="615636" cy="271408"/>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5D57C65-4B44-41F6-AB5C-438BB676B4A5}"/>
                </a:ext>
              </a:extLst>
            </p:cNvPr>
            <p:cNvSpPr txBox="1"/>
            <p:nvPr/>
          </p:nvSpPr>
          <p:spPr>
            <a:xfrm>
              <a:off x="9295508" y="2933024"/>
              <a:ext cx="1430449" cy="710964"/>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FF0000"/>
                  </a:solidFill>
                </a:rPr>
                <a:t>Search bar to browse and search data assets</a:t>
              </a:r>
            </a:p>
          </p:txBody>
        </p:sp>
        <p:cxnSp>
          <p:nvCxnSpPr>
            <p:cNvPr id="31" name="Straight Arrow Connector 30">
              <a:extLst>
                <a:ext uri="{FF2B5EF4-FFF2-40B4-BE49-F238E27FC236}">
                  <a16:creationId xmlns:a16="http://schemas.microsoft.com/office/drawing/2014/main" id="{E28900B8-3DAB-4464-807E-9278BC00B5FB}"/>
                </a:ext>
              </a:extLst>
            </p:cNvPr>
            <p:cNvCxnSpPr>
              <a:cxnSpLocks/>
            </p:cNvCxnSpPr>
            <p:nvPr/>
          </p:nvCxnSpPr>
          <p:spPr>
            <a:xfrm flipV="1">
              <a:off x="9884027" y="4132679"/>
              <a:ext cx="710589" cy="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2A017EF-64CE-42EF-9274-E923332B44F2}"/>
                </a:ext>
              </a:extLst>
            </p:cNvPr>
            <p:cNvSpPr txBox="1"/>
            <p:nvPr/>
          </p:nvSpPr>
          <p:spPr>
            <a:xfrm>
              <a:off x="10439971" y="3846447"/>
              <a:ext cx="1430449" cy="572464"/>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FF0000"/>
                  </a:solidFill>
                </a:rPr>
                <a:t>Home page tiles for key activities</a:t>
              </a:r>
            </a:p>
          </p:txBody>
        </p:sp>
        <p:cxnSp>
          <p:nvCxnSpPr>
            <p:cNvPr id="33" name="Straight Arrow Connector 32">
              <a:extLst>
                <a:ext uri="{FF2B5EF4-FFF2-40B4-BE49-F238E27FC236}">
                  <a16:creationId xmlns:a16="http://schemas.microsoft.com/office/drawing/2014/main" id="{D1800FDB-E5AC-440C-8804-F31DFC8ECE3A}"/>
                </a:ext>
              </a:extLst>
            </p:cNvPr>
            <p:cNvCxnSpPr>
              <a:cxnSpLocks/>
            </p:cNvCxnSpPr>
            <p:nvPr/>
          </p:nvCxnSpPr>
          <p:spPr>
            <a:xfrm flipV="1">
              <a:off x="10043390" y="5367635"/>
              <a:ext cx="710589" cy="1"/>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6CD2D3B-C06E-40EC-B33D-C551B8EBC5DC}"/>
                </a:ext>
              </a:extLst>
            </p:cNvPr>
            <p:cNvSpPr txBox="1"/>
            <p:nvPr/>
          </p:nvSpPr>
          <p:spPr>
            <a:xfrm>
              <a:off x="10594616" y="5151476"/>
              <a:ext cx="1430449" cy="849463"/>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FF0000"/>
                  </a:solidFill>
                </a:rPr>
                <a:t>Links for Overview, getting started and purview documentation</a:t>
              </a:r>
            </a:p>
          </p:txBody>
        </p:sp>
        <p:cxnSp>
          <p:nvCxnSpPr>
            <p:cNvPr id="35" name="Straight Arrow Connector 34">
              <a:extLst>
                <a:ext uri="{FF2B5EF4-FFF2-40B4-BE49-F238E27FC236}">
                  <a16:creationId xmlns:a16="http://schemas.microsoft.com/office/drawing/2014/main" id="{F393E193-DE0D-4901-8C67-613864E3C640}"/>
                </a:ext>
              </a:extLst>
            </p:cNvPr>
            <p:cNvCxnSpPr>
              <a:cxnSpLocks/>
            </p:cNvCxnSpPr>
            <p:nvPr/>
          </p:nvCxnSpPr>
          <p:spPr>
            <a:xfrm flipH="1">
              <a:off x="2550623" y="4932466"/>
              <a:ext cx="577988"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5AB4F30-308A-4D5C-B78A-322CA39CFB25}"/>
                </a:ext>
              </a:extLst>
            </p:cNvPr>
            <p:cNvSpPr txBox="1"/>
            <p:nvPr/>
          </p:nvSpPr>
          <p:spPr>
            <a:xfrm>
              <a:off x="1324690" y="4657494"/>
              <a:ext cx="1430449" cy="987963"/>
            </a:xfrm>
            <a:prstGeom prst="rect">
              <a:avLst/>
            </a:prstGeom>
            <a:noFill/>
          </p:spPr>
          <p:txBody>
            <a:bodyPr wrap="square" lIns="182880" tIns="146304" rIns="182880" bIns="146304" rtlCol="0">
              <a:spAutoFit/>
            </a:bodyPr>
            <a:lstStyle/>
            <a:p>
              <a:pPr>
                <a:lnSpc>
                  <a:spcPct val="90000"/>
                </a:lnSpc>
                <a:spcAft>
                  <a:spcPts val="600"/>
                </a:spcAft>
              </a:pPr>
              <a:r>
                <a:rPr lang="en-US" sz="1000">
                  <a:solidFill>
                    <a:srgbClr val="FF0000"/>
                  </a:solidFill>
                </a:rPr>
                <a:t>Recently accessed entities and list of entities owned by logged-on data user.</a:t>
              </a:r>
            </a:p>
          </p:txBody>
        </p:sp>
      </p:grpSp>
      <p:sp>
        <p:nvSpPr>
          <p:cNvPr id="37" name="Rectangle 36">
            <a:extLst>
              <a:ext uri="{FF2B5EF4-FFF2-40B4-BE49-F238E27FC236}">
                <a16:creationId xmlns:a16="http://schemas.microsoft.com/office/drawing/2014/main" id="{0192C155-BBB0-4724-A290-CEABC2634B16}"/>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Purview&gt; Studio &gt; Home</a:t>
            </a:r>
          </a:p>
        </p:txBody>
      </p:sp>
    </p:spTree>
    <p:extLst>
      <p:ext uri="{BB962C8B-B14F-4D97-AF65-F5344CB8AC3E}">
        <p14:creationId xmlns:p14="http://schemas.microsoft.com/office/powerpoint/2010/main" val="371886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59EF60D-F15E-434F-8D5C-4587338B84B7}"/>
              </a:ext>
            </a:extLst>
          </p:cNvPr>
          <p:cNvSpPr txBox="1"/>
          <p:nvPr/>
        </p:nvSpPr>
        <p:spPr>
          <a:xfrm>
            <a:off x="309173" y="1301205"/>
            <a:ext cx="10173433" cy="2151358"/>
          </a:xfrm>
          <a:prstGeom prst="rect">
            <a:avLst/>
          </a:prstGeom>
          <a:noFill/>
        </p:spPr>
        <p:txBody>
          <a:bodyPr wrap="square" lIns="182880" tIns="146304" rIns="182880" bIns="146304" rtlCol="0">
            <a:spAutoFit/>
          </a:bodyPr>
          <a:lstStyle/>
          <a:p>
            <a:pPr algn="l"/>
            <a:r>
              <a:rPr lang="en-US" sz="1100" b="0" i="0">
                <a:solidFill>
                  <a:srgbClr val="171717"/>
                </a:solidFill>
                <a:effectLst/>
                <a:latin typeface="Segoe UI" panose="020B0502040204020203" pitchFamily="34" charset="0"/>
              </a:rPr>
              <a:t>The home page quick access buttons (tiles) depend on the role assigned to the user.</a:t>
            </a:r>
          </a:p>
          <a:p>
            <a:pPr algn="l"/>
            <a:endParaRPr lang="en-US" sz="1100">
              <a:solidFill>
                <a:srgbClr val="171717"/>
              </a:solidFill>
              <a:latin typeface="Segoe UI" panose="020B0502040204020203" pitchFamily="34" charset="0"/>
            </a:endParaRPr>
          </a:p>
          <a:p>
            <a:pPr algn="l">
              <a:buFont typeface="Arial" panose="020B0604020202020204" pitchFamily="34" charset="0"/>
              <a:buChar char="•"/>
            </a:pPr>
            <a:r>
              <a:rPr lang="en-US" sz="1100" b="0" i="0">
                <a:solidFill>
                  <a:srgbClr val="24292E"/>
                </a:solidFill>
                <a:effectLst/>
                <a:latin typeface="-apple-system"/>
              </a:rPr>
              <a:t>For </a:t>
            </a:r>
            <a:r>
              <a:rPr lang="en-US" sz="1100" b="0" i="1">
                <a:solidFill>
                  <a:srgbClr val="24292E"/>
                </a:solidFill>
                <a:effectLst/>
                <a:latin typeface="-apple-system"/>
              </a:rPr>
              <a:t>data curator</a:t>
            </a:r>
            <a:r>
              <a:rPr lang="en-US" sz="1100" b="0" i="0">
                <a:solidFill>
                  <a:srgbClr val="24292E"/>
                </a:solidFill>
                <a:effectLst/>
                <a:latin typeface="-apple-system"/>
              </a:rPr>
              <a:t>, the buttons are </a:t>
            </a:r>
            <a:r>
              <a:rPr lang="en-US" sz="1100" b="1" i="0">
                <a:solidFill>
                  <a:srgbClr val="24292E"/>
                </a:solidFill>
                <a:effectLst/>
                <a:latin typeface="-apple-system"/>
              </a:rPr>
              <a:t>Knowledge Center</a:t>
            </a:r>
            <a:r>
              <a:rPr lang="en-US" sz="1100" b="0" i="0">
                <a:solidFill>
                  <a:srgbClr val="24292E"/>
                </a:solidFill>
                <a:effectLst/>
                <a:latin typeface="-apple-system"/>
              </a:rPr>
              <a:t>, </a:t>
            </a:r>
            <a:r>
              <a:rPr lang="en-US" sz="1100" b="1" i="0">
                <a:solidFill>
                  <a:srgbClr val="24292E"/>
                </a:solidFill>
                <a:effectLst/>
                <a:latin typeface="-apple-system"/>
              </a:rPr>
              <a:t>Browse Assets</a:t>
            </a:r>
            <a:r>
              <a:rPr lang="en-US" sz="1100" b="0" i="0">
                <a:solidFill>
                  <a:srgbClr val="24292E"/>
                </a:solidFill>
                <a:effectLst/>
                <a:latin typeface="-apple-system"/>
              </a:rPr>
              <a:t>, </a:t>
            </a:r>
            <a:r>
              <a:rPr lang="en-US" sz="1100" b="1" i="0">
                <a:solidFill>
                  <a:srgbClr val="24292E"/>
                </a:solidFill>
                <a:effectLst/>
                <a:latin typeface="-apple-system"/>
              </a:rPr>
              <a:t>Manage Glossary</a:t>
            </a:r>
            <a:r>
              <a:rPr lang="en-US" sz="1100" b="0" i="0">
                <a:solidFill>
                  <a:srgbClr val="24292E"/>
                </a:solidFill>
                <a:effectLst/>
                <a:latin typeface="-apple-system"/>
              </a:rPr>
              <a:t> and </a:t>
            </a:r>
            <a:r>
              <a:rPr lang="en-US" sz="1100" b="1" i="0">
                <a:solidFill>
                  <a:srgbClr val="24292E"/>
                </a:solidFill>
                <a:effectLst/>
                <a:latin typeface="-apple-system"/>
              </a:rPr>
              <a:t>View Insights</a:t>
            </a:r>
            <a:r>
              <a:rPr lang="en-US" sz="1100" b="0" i="0">
                <a:solidFill>
                  <a:srgbClr val="24292E"/>
                </a:solidFill>
                <a:effectLst/>
                <a:latin typeface="-apple-system"/>
              </a:rPr>
              <a:t>.</a:t>
            </a:r>
          </a:p>
          <a:p>
            <a:pPr algn="l">
              <a:buFont typeface="Arial" panose="020B0604020202020204" pitchFamily="34" charset="0"/>
              <a:buChar char="•"/>
            </a:pPr>
            <a:r>
              <a:rPr lang="en-US" sz="1100" b="0" i="0">
                <a:solidFill>
                  <a:srgbClr val="24292E"/>
                </a:solidFill>
                <a:effectLst/>
                <a:latin typeface="-apple-system"/>
              </a:rPr>
              <a:t>For </a:t>
            </a:r>
            <a:r>
              <a:rPr lang="en-US" sz="1100" b="0" i="1">
                <a:solidFill>
                  <a:srgbClr val="24292E"/>
                </a:solidFill>
                <a:effectLst/>
                <a:latin typeface="-apple-system"/>
              </a:rPr>
              <a:t>data reader</a:t>
            </a:r>
            <a:r>
              <a:rPr lang="en-US" sz="1100" b="0" i="0">
                <a:solidFill>
                  <a:srgbClr val="24292E"/>
                </a:solidFill>
                <a:effectLst/>
                <a:latin typeface="-apple-system"/>
              </a:rPr>
              <a:t>, the featured buttons are </a:t>
            </a:r>
            <a:r>
              <a:rPr lang="en-US" sz="1100" b="1" i="0">
                <a:solidFill>
                  <a:srgbClr val="24292E"/>
                </a:solidFill>
                <a:effectLst/>
                <a:latin typeface="-apple-system"/>
              </a:rPr>
              <a:t>Knowledge Center</a:t>
            </a:r>
            <a:r>
              <a:rPr lang="en-US" sz="1100" b="0" i="0">
                <a:solidFill>
                  <a:srgbClr val="24292E"/>
                </a:solidFill>
                <a:effectLst/>
                <a:latin typeface="-apple-system"/>
              </a:rPr>
              <a:t>, </a:t>
            </a:r>
            <a:r>
              <a:rPr lang="en-US" sz="1100" b="1" i="0">
                <a:solidFill>
                  <a:srgbClr val="24292E"/>
                </a:solidFill>
                <a:effectLst/>
                <a:latin typeface="-apple-system"/>
              </a:rPr>
              <a:t>Browse Assets</a:t>
            </a:r>
            <a:r>
              <a:rPr lang="en-US" sz="1100" b="0" i="0">
                <a:solidFill>
                  <a:srgbClr val="24292E"/>
                </a:solidFill>
                <a:effectLst/>
                <a:latin typeface="-apple-system"/>
              </a:rPr>
              <a:t>, </a:t>
            </a:r>
            <a:r>
              <a:rPr lang="en-US" sz="1100" b="1" i="0">
                <a:solidFill>
                  <a:srgbClr val="24292E"/>
                </a:solidFill>
                <a:effectLst/>
                <a:latin typeface="-apple-system"/>
              </a:rPr>
              <a:t>View Glossary</a:t>
            </a:r>
            <a:r>
              <a:rPr lang="en-US" sz="1100" b="0" i="0">
                <a:solidFill>
                  <a:srgbClr val="24292E"/>
                </a:solidFill>
                <a:effectLst/>
                <a:latin typeface="-apple-system"/>
              </a:rPr>
              <a:t>, and </a:t>
            </a:r>
            <a:r>
              <a:rPr lang="en-US" sz="1100" b="1" i="0">
                <a:solidFill>
                  <a:srgbClr val="24292E"/>
                </a:solidFill>
                <a:effectLst/>
                <a:latin typeface="-apple-system"/>
              </a:rPr>
              <a:t>View Insights</a:t>
            </a:r>
            <a:r>
              <a:rPr lang="en-US" sz="1100" b="0" i="0">
                <a:solidFill>
                  <a:srgbClr val="24292E"/>
                </a:solidFill>
                <a:effectLst/>
                <a:latin typeface="-apple-system"/>
              </a:rPr>
              <a:t>.</a:t>
            </a:r>
          </a:p>
          <a:p>
            <a:pPr algn="l">
              <a:buFont typeface="Arial" panose="020B0604020202020204" pitchFamily="34" charset="0"/>
              <a:buChar char="•"/>
            </a:pPr>
            <a:r>
              <a:rPr lang="en-US" sz="1100" b="0" i="0">
                <a:solidFill>
                  <a:srgbClr val="24292E"/>
                </a:solidFill>
                <a:effectLst/>
                <a:latin typeface="-apple-system"/>
              </a:rPr>
              <a:t>For </a:t>
            </a:r>
            <a:r>
              <a:rPr lang="en-US" sz="1100" b="0" i="1">
                <a:solidFill>
                  <a:srgbClr val="24292E"/>
                </a:solidFill>
                <a:effectLst/>
                <a:latin typeface="-apple-system"/>
              </a:rPr>
              <a:t>data source administrator</a:t>
            </a:r>
            <a:r>
              <a:rPr lang="en-US" sz="1100" b="0" i="0">
                <a:solidFill>
                  <a:srgbClr val="24292E"/>
                </a:solidFill>
                <a:effectLst/>
                <a:latin typeface="-apple-system"/>
              </a:rPr>
              <a:t> + </a:t>
            </a:r>
            <a:r>
              <a:rPr lang="en-US" sz="1100" b="0" i="1">
                <a:solidFill>
                  <a:srgbClr val="24292E"/>
                </a:solidFill>
                <a:effectLst/>
                <a:latin typeface="-apple-system"/>
              </a:rPr>
              <a:t>data curator</a:t>
            </a:r>
            <a:r>
              <a:rPr lang="en-US" sz="1100" b="0" i="0">
                <a:solidFill>
                  <a:srgbClr val="24292E"/>
                </a:solidFill>
                <a:effectLst/>
                <a:latin typeface="-apple-system"/>
              </a:rPr>
              <a:t>, the featured buttons are </a:t>
            </a:r>
            <a:r>
              <a:rPr lang="en-US" sz="1100" b="1" i="0">
                <a:solidFill>
                  <a:srgbClr val="24292E"/>
                </a:solidFill>
                <a:effectLst/>
                <a:latin typeface="-apple-system"/>
              </a:rPr>
              <a:t>Knowledge Center</a:t>
            </a:r>
            <a:r>
              <a:rPr lang="en-US" sz="1100" b="0" i="0">
                <a:solidFill>
                  <a:srgbClr val="24292E"/>
                </a:solidFill>
                <a:effectLst/>
                <a:latin typeface="-apple-system"/>
              </a:rPr>
              <a:t>, </a:t>
            </a:r>
            <a:r>
              <a:rPr lang="en-US" sz="1100" b="1" i="0">
                <a:solidFill>
                  <a:srgbClr val="24292E"/>
                </a:solidFill>
                <a:effectLst/>
                <a:latin typeface="-apple-system"/>
              </a:rPr>
              <a:t>Register Data Sources</a:t>
            </a:r>
            <a:r>
              <a:rPr lang="en-US" sz="1100" b="0" i="0">
                <a:solidFill>
                  <a:srgbClr val="24292E"/>
                </a:solidFill>
                <a:effectLst/>
                <a:latin typeface="-apple-system"/>
              </a:rPr>
              <a:t>, </a:t>
            </a:r>
            <a:r>
              <a:rPr lang="en-US" sz="1100" b="1" i="0">
                <a:solidFill>
                  <a:srgbClr val="24292E"/>
                </a:solidFill>
                <a:effectLst/>
                <a:latin typeface="-apple-system"/>
              </a:rPr>
              <a:t>Browse Assets</a:t>
            </a:r>
            <a:r>
              <a:rPr lang="en-US" sz="1100" b="0" i="0">
                <a:solidFill>
                  <a:srgbClr val="24292E"/>
                </a:solidFill>
                <a:effectLst/>
                <a:latin typeface="-apple-system"/>
              </a:rPr>
              <a:t>, and </a:t>
            </a:r>
            <a:r>
              <a:rPr lang="en-US" sz="1100" b="1" i="0">
                <a:solidFill>
                  <a:srgbClr val="24292E"/>
                </a:solidFill>
                <a:effectLst/>
                <a:latin typeface="-apple-system"/>
              </a:rPr>
              <a:t>Manage Glossary</a:t>
            </a:r>
            <a:r>
              <a:rPr lang="en-US" sz="1100" b="0" i="0">
                <a:solidFill>
                  <a:srgbClr val="24292E"/>
                </a:solidFill>
                <a:effectLst/>
                <a:latin typeface="-apple-system"/>
              </a:rPr>
              <a:t>.</a:t>
            </a:r>
          </a:p>
          <a:p>
            <a:pPr algn="l">
              <a:buFont typeface="Arial" panose="020B0604020202020204" pitchFamily="34" charset="0"/>
              <a:buChar char="•"/>
            </a:pPr>
            <a:r>
              <a:rPr lang="en-US" sz="1100" b="0" i="0">
                <a:solidFill>
                  <a:srgbClr val="24292E"/>
                </a:solidFill>
                <a:effectLst/>
                <a:latin typeface="-apple-system"/>
              </a:rPr>
              <a:t>For </a:t>
            </a:r>
            <a:r>
              <a:rPr lang="en-US" sz="1100" b="0" i="1">
                <a:solidFill>
                  <a:srgbClr val="24292E"/>
                </a:solidFill>
                <a:effectLst/>
                <a:latin typeface="-apple-system"/>
              </a:rPr>
              <a:t>data source administrator</a:t>
            </a:r>
            <a:r>
              <a:rPr lang="en-US" sz="1100" b="0" i="0">
                <a:solidFill>
                  <a:srgbClr val="24292E"/>
                </a:solidFill>
                <a:effectLst/>
                <a:latin typeface="-apple-system"/>
              </a:rPr>
              <a:t> + </a:t>
            </a:r>
            <a:r>
              <a:rPr lang="en-US" sz="1100" b="0" i="1">
                <a:solidFill>
                  <a:srgbClr val="24292E"/>
                </a:solidFill>
                <a:effectLst/>
                <a:latin typeface="-apple-system"/>
              </a:rPr>
              <a:t>data reader</a:t>
            </a:r>
            <a:r>
              <a:rPr lang="en-US" sz="1100" b="0" i="0">
                <a:solidFill>
                  <a:srgbClr val="24292E"/>
                </a:solidFill>
                <a:effectLst/>
                <a:latin typeface="-apple-system"/>
              </a:rPr>
              <a:t>, the featured buttons are </a:t>
            </a:r>
            <a:r>
              <a:rPr lang="en-US" sz="1100" b="1" i="0">
                <a:solidFill>
                  <a:srgbClr val="24292E"/>
                </a:solidFill>
                <a:effectLst/>
                <a:latin typeface="-apple-system"/>
              </a:rPr>
              <a:t>Knowledge Center</a:t>
            </a:r>
            <a:r>
              <a:rPr lang="en-US" sz="1100" b="0" i="0">
                <a:solidFill>
                  <a:srgbClr val="24292E"/>
                </a:solidFill>
                <a:effectLst/>
                <a:latin typeface="-apple-system"/>
              </a:rPr>
              <a:t>, </a:t>
            </a:r>
            <a:r>
              <a:rPr lang="en-US" sz="1100" b="1" i="0">
                <a:solidFill>
                  <a:srgbClr val="24292E"/>
                </a:solidFill>
                <a:effectLst/>
                <a:latin typeface="-apple-system"/>
              </a:rPr>
              <a:t>Register Data Sources</a:t>
            </a:r>
            <a:r>
              <a:rPr lang="en-US" sz="1100" b="0" i="0">
                <a:solidFill>
                  <a:srgbClr val="24292E"/>
                </a:solidFill>
                <a:effectLst/>
                <a:latin typeface="-apple-system"/>
              </a:rPr>
              <a:t>, </a:t>
            </a:r>
            <a:r>
              <a:rPr lang="en-US" sz="1100" b="1" i="0">
                <a:solidFill>
                  <a:srgbClr val="24292E"/>
                </a:solidFill>
                <a:effectLst/>
                <a:latin typeface="-apple-system"/>
              </a:rPr>
              <a:t>Browse Assets</a:t>
            </a:r>
            <a:r>
              <a:rPr lang="en-US" sz="1100" b="0" i="0">
                <a:solidFill>
                  <a:srgbClr val="24292E"/>
                </a:solidFill>
                <a:effectLst/>
                <a:latin typeface="-apple-system"/>
              </a:rPr>
              <a:t>, and </a:t>
            </a:r>
            <a:r>
              <a:rPr lang="en-US" sz="1100" b="1" i="0">
                <a:solidFill>
                  <a:srgbClr val="24292E"/>
                </a:solidFill>
                <a:effectLst/>
                <a:latin typeface="-apple-system"/>
              </a:rPr>
              <a:t>View Glossary</a:t>
            </a:r>
            <a:r>
              <a:rPr lang="en-US" sz="1100" b="0" i="0">
                <a:solidFill>
                  <a:srgbClr val="24292E"/>
                </a:solidFill>
                <a:effectLst/>
                <a:latin typeface="-apple-system"/>
              </a:rPr>
              <a:t>.</a:t>
            </a:r>
          </a:p>
          <a:p>
            <a:pPr algn="l">
              <a:buFont typeface="Arial" panose="020B0604020202020204" pitchFamily="34" charset="0"/>
              <a:buChar char="•"/>
            </a:pPr>
            <a:r>
              <a:rPr lang="en-US" sz="1100" b="0" i="1">
                <a:solidFill>
                  <a:srgbClr val="24292E"/>
                </a:solidFill>
                <a:effectLst/>
                <a:latin typeface="-apple-system"/>
              </a:rPr>
              <a:t>For data source administrator</a:t>
            </a:r>
            <a:r>
              <a:rPr lang="en-US" sz="1100">
                <a:solidFill>
                  <a:srgbClr val="24292E"/>
                </a:solidFill>
                <a:latin typeface="-apple-system"/>
              </a:rPr>
              <a:t>, no access to Purview Studio.</a:t>
            </a:r>
          </a:p>
          <a:p>
            <a:pPr algn="l"/>
            <a:endParaRPr lang="en-US" sz="1100">
              <a:solidFill>
                <a:srgbClr val="24292E"/>
              </a:solidFill>
              <a:latin typeface="-apple-system"/>
            </a:endParaRPr>
          </a:p>
          <a:p>
            <a:pPr algn="l"/>
            <a:r>
              <a:rPr lang="en-US" sz="1100">
                <a:solidFill>
                  <a:srgbClr val="24292E"/>
                </a:solidFill>
                <a:latin typeface="-apple-system"/>
              </a:rPr>
              <a:t>*</a:t>
            </a:r>
            <a:r>
              <a:rPr lang="en-US" sz="1100" i="1" u="sng">
                <a:solidFill>
                  <a:srgbClr val="24292E"/>
                </a:solidFill>
                <a:latin typeface="-apple-system"/>
              </a:rPr>
              <a:t>Note: </a:t>
            </a:r>
            <a:r>
              <a:rPr lang="en-US" sz="1100">
                <a:solidFill>
                  <a:srgbClr val="24292E"/>
                </a:solidFill>
                <a:latin typeface="-apple-system"/>
              </a:rPr>
              <a:t>Only Owners and User Access Administrators can assign roles for Purview Studio in Azure portal.</a:t>
            </a:r>
          </a:p>
          <a:p>
            <a:pPr>
              <a:lnSpc>
                <a:spcPct val="90000"/>
              </a:lnSpc>
              <a:spcAft>
                <a:spcPts val="600"/>
              </a:spcAft>
            </a:pPr>
            <a:endParaRPr lang="en-US" sz="2400">
              <a:gradFill>
                <a:gsLst>
                  <a:gs pos="2917">
                    <a:schemeClr val="tx1"/>
                  </a:gs>
                  <a:gs pos="30000">
                    <a:schemeClr val="tx1"/>
                  </a:gs>
                </a:gsLst>
                <a:lin ang="5400000" scaled="0"/>
              </a:gradFill>
            </a:endParaRPr>
          </a:p>
        </p:txBody>
      </p:sp>
      <p:sp>
        <p:nvSpPr>
          <p:cNvPr id="5" name="Title 2">
            <a:extLst>
              <a:ext uri="{FF2B5EF4-FFF2-40B4-BE49-F238E27FC236}">
                <a16:creationId xmlns:a16="http://schemas.microsoft.com/office/drawing/2014/main" id="{FCCF1C49-28CB-4E43-9365-E6B19786E3E9}"/>
              </a:ext>
            </a:extLst>
          </p:cNvPr>
          <p:cNvSpPr txBox="1">
            <a:spLocks/>
          </p:cNvSpPr>
          <p:nvPr/>
        </p:nvSpPr>
        <p:spPr>
          <a:xfrm>
            <a:off x="426425" y="222583"/>
            <a:ext cx="7023685"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a:lstStyle>
          <a:p>
            <a:r>
              <a:rPr lang="en-US"/>
              <a:t>Home Page Activities</a:t>
            </a:r>
          </a:p>
        </p:txBody>
      </p:sp>
      <p:sp>
        <p:nvSpPr>
          <p:cNvPr id="7" name="Text Placeholder 3">
            <a:extLst>
              <a:ext uri="{FF2B5EF4-FFF2-40B4-BE49-F238E27FC236}">
                <a16:creationId xmlns:a16="http://schemas.microsoft.com/office/drawing/2014/main" id="{A4C41F1E-610A-4832-A37B-415D5790AEFB}"/>
              </a:ext>
            </a:extLst>
          </p:cNvPr>
          <p:cNvSpPr txBox="1">
            <a:spLocks/>
          </p:cNvSpPr>
          <p:nvPr/>
        </p:nvSpPr>
        <p:spPr>
          <a:xfrm>
            <a:off x="391211" y="927682"/>
            <a:ext cx="11224328" cy="512274"/>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00"/>
              <a:t>Home page key activities based on assigned user roles and selected purview tiers (C0, C1 &amp; D1)</a:t>
            </a:r>
          </a:p>
        </p:txBody>
      </p:sp>
      <p:sp>
        <p:nvSpPr>
          <p:cNvPr id="8" name="Rectangle 7">
            <a:extLst>
              <a:ext uri="{FF2B5EF4-FFF2-40B4-BE49-F238E27FC236}">
                <a16:creationId xmlns:a16="http://schemas.microsoft.com/office/drawing/2014/main" id="{1B962014-B286-4CA1-AECD-134C482DEA7B}"/>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defTabSz="932365" fontAlgn="base">
              <a:lnSpc>
                <a:spcPct val="90000"/>
              </a:lnSpc>
              <a:spcBef>
                <a:spcPct val="0"/>
              </a:spcBef>
              <a:spcAft>
                <a:spcPct val="0"/>
              </a:spcAft>
              <a:defRPr/>
            </a:pPr>
            <a:r>
              <a:rPr lang="en-US" sz="1000" kern="0">
                <a:gradFill>
                  <a:gsLst>
                    <a:gs pos="0">
                      <a:srgbClr val="FFFFFF"/>
                    </a:gs>
                    <a:gs pos="100000">
                      <a:srgbClr val="FFFFFF"/>
                    </a:gs>
                  </a:gsLst>
                  <a:lin ang="5400000" scaled="0"/>
                </a:gradFill>
                <a:latin typeface="+mj-lt"/>
                <a:ea typeface="Segoe UI" pitchFamily="34" charset="0"/>
                <a:cs typeface="Segoe UI" pitchFamily="34" charset="0"/>
              </a:rPr>
              <a:t>Azure Purview&gt; Studio &gt; Home</a:t>
            </a:r>
          </a:p>
        </p:txBody>
      </p:sp>
      <p:pic>
        <p:nvPicPr>
          <p:cNvPr id="9" name="Picture 8">
            <a:extLst>
              <a:ext uri="{FF2B5EF4-FFF2-40B4-BE49-F238E27FC236}">
                <a16:creationId xmlns:a16="http://schemas.microsoft.com/office/drawing/2014/main" id="{F3F64CBA-0E64-42DE-940E-D3FCE7A050A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7010" y="3156863"/>
            <a:ext cx="11076495" cy="3478554"/>
          </a:xfrm>
          <a:prstGeom prst="rect">
            <a:avLst/>
          </a:prstGeom>
        </p:spPr>
      </p:pic>
    </p:spTree>
    <p:extLst>
      <p:ext uri="{BB962C8B-B14F-4D97-AF65-F5344CB8AC3E}">
        <p14:creationId xmlns:p14="http://schemas.microsoft.com/office/powerpoint/2010/main" val="18962795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8EA51B-8ED1-4941-89EE-C5279593DCE2}"/>
              </a:ext>
            </a:extLst>
          </p:cNvPr>
          <p:cNvSpPr>
            <a:spLocks noGrp="1"/>
          </p:cNvSpPr>
          <p:nvPr>
            <p:ph type="title"/>
          </p:nvPr>
        </p:nvSpPr>
        <p:spPr>
          <a:xfrm>
            <a:off x="1470356" y="2828925"/>
            <a:ext cx="10787329" cy="1842802"/>
          </a:xfrm>
        </p:spPr>
        <p:txBody>
          <a:bodyPr/>
          <a:lstStyle/>
          <a:p>
            <a:r>
              <a:rPr lang="en-US"/>
              <a:t>Purview Platform  </a:t>
            </a:r>
            <a:br>
              <a:rPr lang="en-US"/>
            </a:br>
            <a:r>
              <a:rPr lang="en-US">
                <a:solidFill>
                  <a:schemeClr val="bg2"/>
                </a:solidFill>
              </a:rPr>
              <a:t>Sources </a:t>
            </a:r>
            <a:br>
              <a:rPr lang="en-US">
                <a:solidFill>
                  <a:schemeClr val="bg2"/>
                </a:solidFill>
              </a:rPr>
            </a:br>
            <a:r>
              <a:rPr lang="en-US" sz="2800">
                <a:solidFill>
                  <a:schemeClr val="bg2"/>
                </a:solidFill>
              </a:rPr>
              <a:t>(Automated Scanning, Classification, Open APIs to populate the DataMap)</a:t>
            </a:r>
            <a:endParaRPr lang="en-US">
              <a:solidFill>
                <a:schemeClr val="bg2"/>
              </a:solidFill>
            </a:endParaRPr>
          </a:p>
        </p:txBody>
      </p:sp>
      <p:pic>
        <p:nvPicPr>
          <p:cNvPr id="6" name="Picture 5" descr="Icon&#10;&#10;Description automatically generated">
            <a:extLst>
              <a:ext uri="{FF2B5EF4-FFF2-40B4-BE49-F238E27FC236}">
                <a16:creationId xmlns:a16="http://schemas.microsoft.com/office/drawing/2014/main" id="{B3AAEEA4-A7D6-41AF-A5A2-9BA92053D98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7378" y="3103081"/>
            <a:ext cx="1172043" cy="1172043"/>
          </a:xfrm>
          <a:prstGeom prst="rect">
            <a:avLst/>
          </a:prstGeom>
        </p:spPr>
      </p:pic>
    </p:spTree>
    <p:extLst>
      <p:ext uri="{BB962C8B-B14F-4D97-AF65-F5344CB8AC3E}">
        <p14:creationId xmlns:p14="http://schemas.microsoft.com/office/powerpoint/2010/main" val="2534373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3C3C41"/>
            </a:gs>
            <a:gs pos="88000">
              <a:schemeClr val="tx1"/>
            </a:gs>
          </a:gsLst>
          <a:lin ang="3000000" scaled="0"/>
        </a:gradFill>
        <a:effectLst/>
      </p:bgPr>
    </p:bg>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B05211C6-63BA-BB42-BBCF-8403394635B7}"/>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Title 1">
            <a:extLst>
              <a:ext uri="{FF2B5EF4-FFF2-40B4-BE49-F238E27FC236}">
                <a16:creationId xmlns:a16="http://schemas.microsoft.com/office/drawing/2014/main" id="{FD400C6F-A9BA-E143-9AEB-87922E1C89CB}"/>
              </a:ext>
            </a:extLst>
          </p:cNvPr>
          <p:cNvSpPr txBox="1">
            <a:spLocks/>
          </p:cNvSpPr>
          <p:nvPr/>
        </p:nvSpPr>
        <p:spPr>
          <a:xfrm>
            <a:off x="885060" y="394278"/>
            <a:ext cx="10767442"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5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78D4"/>
                </a:solidFill>
                <a:effectLst/>
                <a:uLnTx/>
                <a:uFillTx/>
                <a:latin typeface="Segoe UI Semibold" panose="020B0502040204020203" pitchFamily="34" charset="0"/>
                <a:ea typeface="+mj-ea"/>
                <a:cs typeface="Segoe UI Semibold" panose="020B0502040204020203" pitchFamily="34" charset="0"/>
              </a:rPr>
              <a:t>Azure Purview enables unified data governance</a:t>
            </a:r>
            <a:endParaRPr kumimoji="0" lang="en-US" sz="3600" b="0" i="0" u="none" strike="noStrike" kern="1200" cap="none" spc="0" normalizeH="0" baseline="0" noProof="0">
              <a:ln>
                <a:noFill/>
              </a:ln>
              <a:solidFill>
                <a:prstClr val="white"/>
              </a:solidFill>
              <a:effectLst/>
              <a:uLnTx/>
              <a:uFillTx/>
              <a:latin typeface="Segoe UI Semibold" panose="020B0502040204020203" pitchFamily="34" charset="0"/>
              <a:ea typeface="+mj-ea"/>
              <a:cs typeface="Segoe UI Semibold" panose="020B0502040204020203" pitchFamily="34" charset="0"/>
            </a:endParaRPr>
          </a:p>
        </p:txBody>
      </p:sp>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113006" y="6373966"/>
            <a:ext cx="1078992" cy="483531"/>
          </a:xfrm>
          <a:prstGeom prst="rect">
            <a:avLst/>
          </a:prstGeom>
        </p:spPr>
      </p:pic>
      <p:grpSp>
        <p:nvGrpSpPr>
          <p:cNvPr id="7" name="Group 6">
            <a:extLst>
              <a:ext uri="{FF2B5EF4-FFF2-40B4-BE49-F238E27FC236}">
                <a16:creationId xmlns:a16="http://schemas.microsoft.com/office/drawing/2014/main" id="{49D64CD6-D5D3-9F43-B76D-B275397C5FEB}"/>
              </a:ext>
            </a:extLst>
          </p:cNvPr>
          <p:cNvGrpSpPr/>
          <p:nvPr/>
        </p:nvGrpSpPr>
        <p:grpSpPr>
          <a:xfrm>
            <a:off x="387351" y="2408664"/>
            <a:ext cx="2329304" cy="1734594"/>
            <a:chOff x="567479" y="2687444"/>
            <a:chExt cx="2329304" cy="1734594"/>
          </a:xfrm>
        </p:grpSpPr>
        <p:sp>
          <p:nvSpPr>
            <p:cNvPr id="82" name="Text Placeholder 3">
              <a:extLst>
                <a:ext uri="{FF2B5EF4-FFF2-40B4-BE49-F238E27FC236}">
                  <a16:creationId xmlns:a16="http://schemas.microsoft.com/office/drawing/2014/main" id="{AAAD9622-669C-8745-93D2-CD74E13780C8}"/>
                </a:ext>
              </a:extLst>
            </p:cNvPr>
            <p:cNvSpPr txBox="1">
              <a:spLocks/>
            </p:cNvSpPr>
            <p:nvPr/>
          </p:nvSpPr>
          <p:spPr>
            <a:xfrm>
              <a:off x="567479" y="3549257"/>
              <a:ext cx="2329304" cy="8727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Reimagine         data governance   in the cloud</a:t>
              </a:r>
            </a:p>
          </p:txBody>
        </p:sp>
        <p:grpSp>
          <p:nvGrpSpPr>
            <p:cNvPr id="118" name="Group 117">
              <a:extLst>
                <a:ext uri="{FF2B5EF4-FFF2-40B4-BE49-F238E27FC236}">
                  <a16:creationId xmlns:a16="http://schemas.microsoft.com/office/drawing/2014/main" id="{28E1900B-12D6-A94A-94AC-C751E721378C}"/>
                </a:ext>
              </a:extLst>
            </p:cNvPr>
            <p:cNvGrpSpPr/>
            <p:nvPr/>
          </p:nvGrpSpPr>
          <p:grpSpPr>
            <a:xfrm>
              <a:off x="1331913" y="2687444"/>
              <a:ext cx="800437" cy="464966"/>
              <a:chOff x="4047424" y="2496854"/>
              <a:chExt cx="708520" cy="411572"/>
            </a:xfrm>
          </p:grpSpPr>
          <p:sp>
            <p:nvSpPr>
              <p:cNvPr id="119" name="cloud 4" descr="cloud">
                <a:extLst>
                  <a:ext uri="{FF2B5EF4-FFF2-40B4-BE49-F238E27FC236}">
                    <a16:creationId xmlns:a16="http://schemas.microsoft.com/office/drawing/2014/main" id="{D14DC607-E6C9-EB4A-AD09-66F8D7903D7E}"/>
                  </a:ext>
                </a:extLst>
              </p:cNvPr>
              <p:cNvSpPr>
                <a:spLocks noChangeAspect="1"/>
              </p:cNvSpPr>
              <p:nvPr/>
            </p:nvSpPr>
            <p:spPr bwMode="auto">
              <a:xfrm flipV="1">
                <a:off x="4047424" y="2612822"/>
                <a:ext cx="536243" cy="29560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Semilight"/>
                  <a:ea typeface="+mn-ea"/>
                  <a:cs typeface="+mn-cs"/>
                </a:endParaRPr>
              </a:p>
            </p:txBody>
          </p:sp>
          <p:sp>
            <p:nvSpPr>
              <p:cNvPr id="120" name="cloud 4" descr="cloud">
                <a:extLst>
                  <a:ext uri="{FF2B5EF4-FFF2-40B4-BE49-F238E27FC236}">
                    <a16:creationId xmlns:a16="http://schemas.microsoft.com/office/drawing/2014/main" id="{875E42D2-E7D1-644A-A01D-40C906BD1304}"/>
                  </a:ext>
                </a:extLst>
              </p:cNvPr>
              <p:cNvSpPr>
                <a:spLocks noChangeAspect="1"/>
              </p:cNvSpPr>
              <p:nvPr/>
            </p:nvSpPr>
            <p:spPr bwMode="auto">
              <a:xfrm flipV="1">
                <a:off x="4307695" y="2496854"/>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grpSp>
      </p:grpSp>
      <p:grpSp>
        <p:nvGrpSpPr>
          <p:cNvPr id="6" name="Group 5">
            <a:extLst>
              <a:ext uri="{FF2B5EF4-FFF2-40B4-BE49-F238E27FC236}">
                <a16:creationId xmlns:a16="http://schemas.microsoft.com/office/drawing/2014/main" id="{1BB04C96-5A1E-D543-9EA8-FC7E095D9B43}"/>
              </a:ext>
            </a:extLst>
          </p:cNvPr>
          <p:cNvGrpSpPr/>
          <p:nvPr/>
        </p:nvGrpSpPr>
        <p:grpSpPr>
          <a:xfrm>
            <a:off x="2993926" y="2245445"/>
            <a:ext cx="3061114" cy="2274512"/>
            <a:chOff x="3551559" y="2524225"/>
            <a:chExt cx="3061114" cy="2274512"/>
          </a:xfrm>
        </p:grpSpPr>
        <p:sp>
          <p:nvSpPr>
            <p:cNvPr id="83" name="Text Placeholder 3">
              <a:extLst>
                <a:ext uri="{FF2B5EF4-FFF2-40B4-BE49-F238E27FC236}">
                  <a16:creationId xmlns:a16="http://schemas.microsoft.com/office/drawing/2014/main" id="{C830A893-C18D-624D-BE13-5AE0F6C08C9A}"/>
                </a:ext>
              </a:extLst>
            </p:cNvPr>
            <p:cNvSpPr txBox="1">
              <a:spLocks/>
            </p:cNvSpPr>
            <p:nvPr/>
          </p:nvSpPr>
          <p:spPr>
            <a:xfrm>
              <a:off x="3551559" y="3531317"/>
              <a:ext cx="306111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a:ea typeface="+mn-ea"/>
                  <a:cs typeface="Segoe UI Semibold"/>
                </a:rPr>
                <a:t>Set the foundation         for effective                 data governance</a:t>
              </a:r>
              <a:endPar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grpSp>
          <p:nvGrpSpPr>
            <p:cNvPr id="155" name="Graphic 1">
              <a:extLst>
                <a:ext uri="{FF2B5EF4-FFF2-40B4-BE49-F238E27FC236}">
                  <a16:creationId xmlns:a16="http://schemas.microsoft.com/office/drawing/2014/main" id="{D09DA45A-2CD4-4E43-AED9-7DBD6C220A25}"/>
                </a:ext>
              </a:extLst>
            </p:cNvPr>
            <p:cNvGrpSpPr>
              <a:grpSpLocks noChangeAspect="1"/>
            </p:cNvGrpSpPr>
            <p:nvPr/>
          </p:nvGrpSpPr>
          <p:grpSpPr>
            <a:xfrm>
              <a:off x="4788036" y="2524225"/>
              <a:ext cx="588160" cy="588619"/>
              <a:chOff x="3537038" y="7516903"/>
              <a:chExt cx="395374" cy="395683"/>
            </a:xfrm>
            <a:solidFill>
              <a:schemeClr val="accent1"/>
            </a:solidFill>
          </p:grpSpPr>
          <p:sp>
            <p:nvSpPr>
              <p:cNvPr id="156" name="Freeform: Shape 76">
                <a:extLst>
                  <a:ext uri="{FF2B5EF4-FFF2-40B4-BE49-F238E27FC236}">
                    <a16:creationId xmlns:a16="http://schemas.microsoft.com/office/drawing/2014/main" id="{4505507D-E21A-6C4B-9C58-408553C4676F}"/>
                  </a:ext>
                </a:extLst>
              </p:cNvPr>
              <p:cNvSpPr/>
              <p:nvPr/>
            </p:nvSpPr>
            <p:spPr>
              <a:xfrm>
                <a:off x="3537038" y="7516903"/>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Freeform: Shape 77">
                <a:extLst>
                  <a:ext uri="{FF2B5EF4-FFF2-40B4-BE49-F238E27FC236}">
                    <a16:creationId xmlns:a16="http://schemas.microsoft.com/office/drawing/2014/main" id="{B80CEF0E-89DD-5E48-8123-A76F8059A469}"/>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5" name="Group 4">
            <a:extLst>
              <a:ext uri="{FF2B5EF4-FFF2-40B4-BE49-F238E27FC236}">
                <a16:creationId xmlns:a16="http://schemas.microsoft.com/office/drawing/2014/main" id="{6D321C13-B139-B646-BA52-EFC7B9A7B15A}"/>
              </a:ext>
            </a:extLst>
          </p:cNvPr>
          <p:cNvGrpSpPr/>
          <p:nvPr/>
        </p:nvGrpSpPr>
        <p:grpSpPr>
          <a:xfrm>
            <a:off x="6332311" y="2308828"/>
            <a:ext cx="2454894" cy="2244218"/>
            <a:chOff x="6496836" y="2587608"/>
            <a:chExt cx="2454894" cy="2244218"/>
          </a:xfrm>
        </p:grpSpPr>
        <p:sp>
          <p:nvSpPr>
            <p:cNvPr id="84" name="Text Placeholder 3">
              <a:extLst>
                <a:ext uri="{FF2B5EF4-FFF2-40B4-BE49-F238E27FC236}">
                  <a16:creationId xmlns:a16="http://schemas.microsoft.com/office/drawing/2014/main" id="{2D5DF45E-63CC-7948-85FF-422F6662300A}"/>
                </a:ext>
              </a:extLst>
            </p:cNvPr>
            <p:cNvSpPr txBox="1">
              <a:spLocks/>
            </p:cNvSpPr>
            <p:nvPr/>
          </p:nvSpPr>
          <p:spPr>
            <a:xfrm>
              <a:off x="6496836" y="3564406"/>
              <a:ext cx="245489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Maximize business value of data for    data consumers</a:t>
              </a:r>
            </a:p>
          </p:txBody>
        </p:sp>
        <p:grpSp>
          <p:nvGrpSpPr>
            <p:cNvPr id="126" name="Group 125">
              <a:extLst>
                <a:ext uri="{FF2B5EF4-FFF2-40B4-BE49-F238E27FC236}">
                  <a16:creationId xmlns:a16="http://schemas.microsoft.com/office/drawing/2014/main" id="{F485C84B-A42E-2544-AFEE-C0798B9A034F}"/>
                </a:ext>
              </a:extLst>
            </p:cNvPr>
            <p:cNvGrpSpPr/>
            <p:nvPr/>
          </p:nvGrpSpPr>
          <p:grpSpPr>
            <a:xfrm>
              <a:off x="7431478" y="2587608"/>
              <a:ext cx="585610" cy="585606"/>
              <a:chOff x="6501759" y="2719186"/>
              <a:chExt cx="454031" cy="454028"/>
            </a:xfrm>
          </p:grpSpPr>
          <p:sp>
            <p:nvSpPr>
              <p:cNvPr id="127" name="Freeform 39">
                <a:extLst>
                  <a:ext uri="{FF2B5EF4-FFF2-40B4-BE49-F238E27FC236}">
                    <a16:creationId xmlns:a16="http://schemas.microsoft.com/office/drawing/2014/main" id="{B008AFC9-C991-364F-A6CD-C1ACFDDF9F73}"/>
                  </a:ext>
                </a:extLst>
              </p:cNvPr>
              <p:cNvSpPr>
                <a:spLocks/>
              </p:cNvSpPr>
              <p:nvPr/>
            </p:nvSpPr>
            <p:spPr bwMode="auto">
              <a:xfrm>
                <a:off x="6501759" y="2719186"/>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val 40">
                <a:extLst>
                  <a:ext uri="{FF2B5EF4-FFF2-40B4-BE49-F238E27FC236}">
                    <a16:creationId xmlns:a16="http://schemas.microsoft.com/office/drawing/2014/main" id="{B1C4D44C-0547-6F4B-9607-32CED1D4DBFE}"/>
                  </a:ext>
                </a:extLst>
              </p:cNvPr>
              <p:cNvSpPr>
                <a:spLocks noChangeArrowheads="1"/>
              </p:cNvSpPr>
              <p:nvPr/>
            </p:nvSpPr>
            <p:spPr bwMode="auto">
              <a:xfrm>
                <a:off x="6579323"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val 41">
                <a:extLst>
                  <a:ext uri="{FF2B5EF4-FFF2-40B4-BE49-F238E27FC236}">
                    <a16:creationId xmlns:a16="http://schemas.microsoft.com/office/drawing/2014/main" id="{4757A3B9-D490-BF40-90DF-5D98466555AF}"/>
                  </a:ext>
                </a:extLst>
              </p:cNvPr>
              <p:cNvSpPr>
                <a:spLocks noChangeArrowheads="1"/>
              </p:cNvSpPr>
              <p:nvPr/>
            </p:nvSpPr>
            <p:spPr bwMode="auto">
              <a:xfrm>
                <a:off x="6654995"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Oval 42">
                <a:extLst>
                  <a:ext uri="{FF2B5EF4-FFF2-40B4-BE49-F238E27FC236}">
                    <a16:creationId xmlns:a16="http://schemas.microsoft.com/office/drawing/2014/main" id="{9ABE909D-4429-EF4E-9156-EEB289E4C1F6}"/>
                  </a:ext>
                </a:extLst>
              </p:cNvPr>
              <p:cNvSpPr>
                <a:spLocks noChangeArrowheads="1"/>
              </p:cNvSpPr>
              <p:nvPr/>
            </p:nvSpPr>
            <p:spPr bwMode="auto">
              <a:xfrm>
                <a:off x="6728775"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val 43">
                <a:extLst>
                  <a:ext uri="{FF2B5EF4-FFF2-40B4-BE49-F238E27FC236}">
                    <a16:creationId xmlns:a16="http://schemas.microsoft.com/office/drawing/2014/main" id="{26AE418A-A392-2045-BFD1-AAE4B82E9BC6}"/>
                  </a:ext>
                </a:extLst>
              </p:cNvPr>
              <p:cNvSpPr>
                <a:spLocks noChangeArrowheads="1"/>
              </p:cNvSpPr>
              <p:nvPr/>
            </p:nvSpPr>
            <p:spPr bwMode="auto">
              <a:xfrm>
                <a:off x="6804446"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Oval 44">
                <a:extLst>
                  <a:ext uri="{FF2B5EF4-FFF2-40B4-BE49-F238E27FC236}">
                    <a16:creationId xmlns:a16="http://schemas.microsoft.com/office/drawing/2014/main" id="{D7FAD1A5-32D3-0247-A0B1-45AD9F115E28}"/>
                  </a:ext>
                </a:extLst>
              </p:cNvPr>
              <p:cNvSpPr>
                <a:spLocks noChangeArrowheads="1"/>
              </p:cNvSpPr>
              <p:nvPr/>
            </p:nvSpPr>
            <p:spPr bwMode="auto">
              <a:xfrm>
                <a:off x="6880118"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Freeform 45">
                <a:extLst>
                  <a:ext uri="{FF2B5EF4-FFF2-40B4-BE49-F238E27FC236}">
                    <a16:creationId xmlns:a16="http://schemas.microsoft.com/office/drawing/2014/main" id="{FEE84104-42BF-1942-9735-DEA494DCE34E}"/>
                  </a:ext>
                </a:extLst>
              </p:cNvPr>
              <p:cNvSpPr>
                <a:spLocks/>
              </p:cNvSpPr>
              <p:nvPr/>
            </p:nvSpPr>
            <p:spPr bwMode="auto">
              <a:xfrm>
                <a:off x="6501759" y="2796749"/>
                <a:ext cx="51078" cy="4918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val 46">
                <a:extLst>
                  <a:ext uri="{FF2B5EF4-FFF2-40B4-BE49-F238E27FC236}">
                    <a16:creationId xmlns:a16="http://schemas.microsoft.com/office/drawing/2014/main" id="{02D5F199-0927-8B46-9954-B28909A1B2FE}"/>
                  </a:ext>
                </a:extLst>
              </p:cNvPr>
              <p:cNvSpPr>
                <a:spLocks noChangeArrowheads="1"/>
              </p:cNvSpPr>
              <p:nvPr/>
            </p:nvSpPr>
            <p:spPr bwMode="auto">
              <a:xfrm>
                <a:off x="6579323"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val 47">
                <a:extLst>
                  <a:ext uri="{FF2B5EF4-FFF2-40B4-BE49-F238E27FC236}">
                    <a16:creationId xmlns:a16="http://schemas.microsoft.com/office/drawing/2014/main" id="{2B0E4BC9-1AE2-D940-B3E0-6A87148A47F9}"/>
                  </a:ext>
                </a:extLst>
              </p:cNvPr>
              <p:cNvSpPr>
                <a:spLocks noChangeArrowheads="1"/>
              </p:cNvSpPr>
              <p:nvPr/>
            </p:nvSpPr>
            <p:spPr bwMode="auto">
              <a:xfrm>
                <a:off x="6654995"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val 48">
                <a:extLst>
                  <a:ext uri="{FF2B5EF4-FFF2-40B4-BE49-F238E27FC236}">
                    <a16:creationId xmlns:a16="http://schemas.microsoft.com/office/drawing/2014/main" id="{12456F04-6B79-B244-A860-73A3B0617E48}"/>
                  </a:ext>
                </a:extLst>
              </p:cNvPr>
              <p:cNvSpPr>
                <a:spLocks noChangeArrowheads="1"/>
              </p:cNvSpPr>
              <p:nvPr/>
            </p:nvSpPr>
            <p:spPr bwMode="auto">
              <a:xfrm>
                <a:off x="6728775"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val 49">
                <a:extLst>
                  <a:ext uri="{FF2B5EF4-FFF2-40B4-BE49-F238E27FC236}">
                    <a16:creationId xmlns:a16="http://schemas.microsoft.com/office/drawing/2014/main" id="{F73C79A5-5B80-2446-8557-944C468B6BEA}"/>
                  </a:ext>
                </a:extLst>
              </p:cNvPr>
              <p:cNvSpPr>
                <a:spLocks noChangeArrowheads="1"/>
              </p:cNvSpPr>
              <p:nvPr/>
            </p:nvSpPr>
            <p:spPr bwMode="auto">
              <a:xfrm>
                <a:off x="6804446"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val 50">
                <a:extLst>
                  <a:ext uri="{FF2B5EF4-FFF2-40B4-BE49-F238E27FC236}">
                    <a16:creationId xmlns:a16="http://schemas.microsoft.com/office/drawing/2014/main" id="{95F93591-3774-E64A-9E45-E9CBA9CF88FA}"/>
                  </a:ext>
                </a:extLst>
              </p:cNvPr>
              <p:cNvSpPr>
                <a:spLocks noChangeArrowheads="1"/>
              </p:cNvSpPr>
              <p:nvPr/>
            </p:nvSpPr>
            <p:spPr bwMode="auto">
              <a:xfrm>
                <a:off x="6880118"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Freeform 51">
                <a:extLst>
                  <a:ext uri="{FF2B5EF4-FFF2-40B4-BE49-F238E27FC236}">
                    <a16:creationId xmlns:a16="http://schemas.microsoft.com/office/drawing/2014/main" id="{979CDCB0-616B-1445-BE9B-6E569282B4F0}"/>
                  </a:ext>
                </a:extLst>
              </p:cNvPr>
              <p:cNvSpPr>
                <a:spLocks/>
              </p:cNvSpPr>
              <p:nvPr/>
            </p:nvSpPr>
            <p:spPr bwMode="auto">
              <a:xfrm>
                <a:off x="6501759" y="2870529"/>
                <a:ext cx="51078" cy="51078"/>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val 52">
                <a:extLst>
                  <a:ext uri="{FF2B5EF4-FFF2-40B4-BE49-F238E27FC236}">
                    <a16:creationId xmlns:a16="http://schemas.microsoft.com/office/drawing/2014/main" id="{49C433B9-CB6F-D040-8CF5-EF8E9E1A7CAF}"/>
                  </a:ext>
                </a:extLst>
              </p:cNvPr>
              <p:cNvSpPr>
                <a:spLocks noChangeArrowheads="1"/>
              </p:cNvSpPr>
              <p:nvPr/>
            </p:nvSpPr>
            <p:spPr bwMode="auto">
              <a:xfrm>
                <a:off x="6579323"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val 53">
                <a:extLst>
                  <a:ext uri="{FF2B5EF4-FFF2-40B4-BE49-F238E27FC236}">
                    <a16:creationId xmlns:a16="http://schemas.microsoft.com/office/drawing/2014/main" id="{A9CE5D9D-E2C4-1943-A3EA-7B4C1AF34D8A}"/>
                  </a:ext>
                </a:extLst>
              </p:cNvPr>
              <p:cNvSpPr>
                <a:spLocks noChangeArrowheads="1"/>
              </p:cNvSpPr>
              <p:nvPr/>
            </p:nvSpPr>
            <p:spPr bwMode="auto">
              <a:xfrm>
                <a:off x="6654995"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val 54">
                <a:extLst>
                  <a:ext uri="{FF2B5EF4-FFF2-40B4-BE49-F238E27FC236}">
                    <a16:creationId xmlns:a16="http://schemas.microsoft.com/office/drawing/2014/main" id="{417FB5EE-99F6-214C-9355-72E7803C716F}"/>
                  </a:ext>
                </a:extLst>
              </p:cNvPr>
              <p:cNvSpPr>
                <a:spLocks noChangeArrowheads="1"/>
              </p:cNvSpPr>
              <p:nvPr/>
            </p:nvSpPr>
            <p:spPr bwMode="auto">
              <a:xfrm>
                <a:off x="6728775"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val 55">
                <a:extLst>
                  <a:ext uri="{FF2B5EF4-FFF2-40B4-BE49-F238E27FC236}">
                    <a16:creationId xmlns:a16="http://schemas.microsoft.com/office/drawing/2014/main" id="{42DE55A2-6DBB-D145-9691-97E2D7CBA82C}"/>
                  </a:ext>
                </a:extLst>
              </p:cNvPr>
              <p:cNvSpPr>
                <a:spLocks noChangeArrowheads="1"/>
              </p:cNvSpPr>
              <p:nvPr/>
            </p:nvSpPr>
            <p:spPr bwMode="auto">
              <a:xfrm>
                <a:off x="6804446"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val 56">
                <a:extLst>
                  <a:ext uri="{FF2B5EF4-FFF2-40B4-BE49-F238E27FC236}">
                    <a16:creationId xmlns:a16="http://schemas.microsoft.com/office/drawing/2014/main" id="{D4192B9F-2074-2A43-B556-28EA81EF2508}"/>
                  </a:ext>
                </a:extLst>
              </p:cNvPr>
              <p:cNvSpPr>
                <a:spLocks noChangeArrowheads="1"/>
              </p:cNvSpPr>
              <p:nvPr/>
            </p:nvSpPr>
            <p:spPr bwMode="auto">
              <a:xfrm>
                <a:off x="6880118"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Freeform 57">
                <a:extLst>
                  <a:ext uri="{FF2B5EF4-FFF2-40B4-BE49-F238E27FC236}">
                    <a16:creationId xmlns:a16="http://schemas.microsoft.com/office/drawing/2014/main" id="{5BE2FD27-D7BF-254A-BB7E-698EC1A89D8B}"/>
                  </a:ext>
                </a:extLst>
              </p:cNvPr>
              <p:cNvSpPr>
                <a:spLocks/>
              </p:cNvSpPr>
              <p:nvPr/>
            </p:nvSpPr>
            <p:spPr bwMode="auto">
              <a:xfrm>
                <a:off x="6501759" y="2946200"/>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val 58">
                <a:extLst>
                  <a:ext uri="{FF2B5EF4-FFF2-40B4-BE49-F238E27FC236}">
                    <a16:creationId xmlns:a16="http://schemas.microsoft.com/office/drawing/2014/main" id="{38358762-F164-384F-94AD-B758966C4248}"/>
                  </a:ext>
                </a:extLst>
              </p:cNvPr>
              <p:cNvSpPr>
                <a:spLocks noChangeArrowheads="1"/>
              </p:cNvSpPr>
              <p:nvPr/>
            </p:nvSpPr>
            <p:spPr bwMode="auto">
              <a:xfrm>
                <a:off x="6579323"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val 59">
                <a:extLst>
                  <a:ext uri="{FF2B5EF4-FFF2-40B4-BE49-F238E27FC236}">
                    <a16:creationId xmlns:a16="http://schemas.microsoft.com/office/drawing/2014/main" id="{2D092D6F-DD82-9E42-8DA8-37DD429D7F89}"/>
                  </a:ext>
                </a:extLst>
              </p:cNvPr>
              <p:cNvSpPr>
                <a:spLocks noChangeArrowheads="1"/>
              </p:cNvSpPr>
              <p:nvPr/>
            </p:nvSpPr>
            <p:spPr bwMode="auto">
              <a:xfrm>
                <a:off x="6654995"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Freeform 60">
                <a:extLst>
                  <a:ext uri="{FF2B5EF4-FFF2-40B4-BE49-F238E27FC236}">
                    <a16:creationId xmlns:a16="http://schemas.microsoft.com/office/drawing/2014/main" id="{DF970CF4-6105-F74D-A272-C81C84B6D309}"/>
                  </a:ext>
                </a:extLst>
              </p:cNvPr>
              <p:cNvSpPr>
                <a:spLocks/>
              </p:cNvSpPr>
              <p:nvPr/>
            </p:nvSpPr>
            <p:spPr bwMode="auto">
              <a:xfrm>
                <a:off x="6501759" y="3021871"/>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val 61">
                <a:extLst>
                  <a:ext uri="{FF2B5EF4-FFF2-40B4-BE49-F238E27FC236}">
                    <a16:creationId xmlns:a16="http://schemas.microsoft.com/office/drawing/2014/main" id="{69879EBC-F3C2-CD4E-BE9E-ABC431B255EA}"/>
                  </a:ext>
                </a:extLst>
              </p:cNvPr>
              <p:cNvSpPr>
                <a:spLocks noChangeArrowheads="1"/>
              </p:cNvSpPr>
              <p:nvPr/>
            </p:nvSpPr>
            <p:spPr bwMode="auto">
              <a:xfrm>
                <a:off x="6579323"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Oval 62">
                <a:extLst>
                  <a:ext uri="{FF2B5EF4-FFF2-40B4-BE49-F238E27FC236}">
                    <a16:creationId xmlns:a16="http://schemas.microsoft.com/office/drawing/2014/main" id="{97BF6818-8F72-CC47-A815-3975CBEF78A2}"/>
                  </a:ext>
                </a:extLst>
              </p:cNvPr>
              <p:cNvSpPr>
                <a:spLocks noChangeArrowheads="1"/>
              </p:cNvSpPr>
              <p:nvPr/>
            </p:nvSpPr>
            <p:spPr bwMode="auto">
              <a:xfrm>
                <a:off x="6654995"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Freeform 63">
                <a:extLst>
                  <a:ext uri="{FF2B5EF4-FFF2-40B4-BE49-F238E27FC236}">
                    <a16:creationId xmlns:a16="http://schemas.microsoft.com/office/drawing/2014/main" id="{0BD6A785-6F6B-1147-8361-D5FF53348E19}"/>
                  </a:ext>
                </a:extLst>
              </p:cNvPr>
              <p:cNvSpPr>
                <a:spLocks/>
              </p:cNvSpPr>
              <p:nvPr/>
            </p:nvSpPr>
            <p:spPr bwMode="auto">
              <a:xfrm>
                <a:off x="6501759" y="3097543"/>
                <a:ext cx="51078" cy="51078"/>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Oval 64">
                <a:extLst>
                  <a:ext uri="{FF2B5EF4-FFF2-40B4-BE49-F238E27FC236}">
                    <a16:creationId xmlns:a16="http://schemas.microsoft.com/office/drawing/2014/main" id="{CA6B12F7-7DD9-3747-9010-B9BC143B5985}"/>
                  </a:ext>
                </a:extLst>
              </p:cNvPr>
              <p:cNvSpPr>
                <a:spLocks noChangeArrowheads="1"/>
              </p:cNvSpPr>
              <p:nvPr/>
            </p:nvSpPr>
            <p:spPr bwMode="auto">
              <a:xfrm>
                <a:off x="6579323"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Oval 65">
                <a:extLst>
                  <a:ext uri="{FF2B5EF4-FFF2-40B4-BE49-F238E27FC236}">
                    <a16:creationId xmlns:a16="http://schemas.microsoft.com/office/drawing/2014/main" id="{2783EF50-BB0D-DD4A-B990-A8C9D54B2363}"/>
                  </a:ext>
                </a:extLst>
              </p:cNvPr>
              <p:cNvSpPr>
                <a:spLocks noChangeArrowheads="1"/>
              </p:cNvSpPr>
              <p:nvPr/>
            </p:nvSpPr>
            <p:spPr bwMode="auto">
              <a:xfrm>
                <a:off x="6654995"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Freeform 66">
                <a:extLst>
                  <a:ext uri="{FF2B5EF4-FFF2-40B4-BE49-F238E27FC236}">
                    <a16:creationId xmlns:a16="http://schemas.microsoft.com/office/drawing/2014/main" id="{3C3A23F6-733C-2F4C-BB27-7055E1674553}"/>
                  </a:ext>
                </a:extLst>
              </p:cNvPr>
              <p:cNvSpPr>
                <a:spLocks noEditPoints="1"/>
              </p:cNvSpPr>
              <p:nvPr/>
            </p:nvSpPr>
            <p:spPr bwMode="auto">
              <a:xfrm>
                <a:off x="6730666" y="2946200"/>
                <a:ext cx="225124" cy="227014"/>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4" name="Group 3">
            <a:extLst>
              <a:ext uri="{FF2B5EF4-FFF2-40B4-BE49-F238E27FC236}">
                <a16:creationId xmlns:a16="http://schemas.microsoft.com/office/drawing/2014/main" id="{E55DE0B9-378F-9440-8AE7-582D2D6D1070}"/>
              </a:ext>
            </a:extLst>
          </p:cNvPr>
          <p:cNvGrpSpPr/>
          <p:nvPr/>
        </p:nvGrpSpPr>
        <p:grpSpPr>
          <a:xfrm>
            <a:off x="9064476" y="2269080"/>
            <a:ext cx="2723448" cy="2296239"/>
            <a:chOff x="8784209" y="2547860"/>
            <a:chExt cx="2723448" cy="2296239"/>
          </a:xfrm>
        </p:grpSpPr>
        <p:sp>
          <p:nvSpPr>
            <p:cNvPr id="85" name="Text Placeholder 3">
              <a:extLst>
                <a:ext uri="{FF2B5EF4-FFF2-40B4-BE49-F238E27FC236}">
                  <a16:creationId xmlns:a16="http://schemas.microsoft.com/office/drawing/2014/main" id="{0C7F6924-E2E6-2D4A-9611-752C6755AA51}"/>
                </a:ext>
              </a:extLst>
            </p:cNvPr>
            <p:cNvSpPr txBox="1">
              <a:spLocks/>
            </p:cNvSpPr>
            <p:nvPr/>
          </p:nvSpPr>
          <p:spPr>
            <a:xfrm>
              <a:off x="8784209" y="3576679"/>
              <a:ext cx="2723448"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Gain insight into     data use              across the estate</a:t>
              </a:r>
            </a:p>
          </p:txBody>
        </p:sp>
        <p:grpSp>
          <p:nvGrpSpPr>
            <p:cNvPr id="121" name="Group 120">
              <a:extLst>
                <a:ext uri="{FF2B5EF4-FFF2-40B4-BE49-F238E27FC236}">
                  <a16:creationId xmlns:a16="http://schemas.microsoft.com/office/drawing/2014/main" id="{770AC574-B418-6145-9A38-9A0A300392C1}"/>
                </a:ext>
              </a:extLst>
            </p:cNvPr>
            <p:cNvGrpSpPr>
              <a:grpSpLocks noChangeAspect="1"/>
            </p:cNvGrpSpPr>
            <p:nvPr/>
          </p:nvGrpSpPr>
          <p:grpSpPr>
            <a:xfrm>
              <a:off x="9912477" y="2547860"/>
              <a:ext cx="466912" cy="576232"/>
              <a:chOff x="1980078" y="253998"/>
              <a:chExt cx="3830386" cy="4727197"/>
            </a:xfrm>
            <a:solidFill>
              <a:srgbClr val="50E6FF"/>
            </a:solidFill>
          </p:grpSpPr>
          <p:sp>
            <p:nvSpPr>
              <p:cNvPr id="122" name="Rectangle 27">
                <a:extLst>
                  <a:ext uri="{FF2B5EF4-FFF2-40B4-BE49-F238E27FC236}">
                    <a16:creationId xmlns:a16="http://schemas.microsoft.com/office/drawing/2014/main" id="{E84E89A0-DF8F-6C4D-8372-CD010F7C1F34}"/>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3" name="Freeform 29">
                <a:extLst>
                  <a:ext uri="{FF2B5EF4-FFF2-40B4-BE49-F238E27FC236}">
                    <a16:creationId xmlns:a16="http://schemas.microsoft.com/office/drawing/2014/main" id="{B413674C-6B01-BF43-95C9-7DA98A56967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4" name="Freeform 30">
                <a:extLst>
                  <a:ext uri="{FF2B5EF4-FFF2-40B4-BE49-F238E27FC236}">
                    <a16:creationId xmlns:a16="http://schemas.microsoft.com/office/drawing/2014/main" id="{3CF90950-6FB1-2047-AFF9-042CF04464D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25" name="Freeform: Shape 141">
                <a:extLst>
                  <a:ext uri="{FF2B5EF4-FFF2-40B4-BE49-F238E27FC236}">
                    <a16:creationId xmlns:a16="http://schemas.microsoft.com/office/drawing/2014/main" id="{C5D50043-B476-EC40-BE63-132380231B0A}"/>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275188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4284670" y="1648155"/>
            <a:ext cx="7767421" cy="4113223"/>
          </a:xfrm>
          <a:prstGeom prst="rect">
            <a:avLst/>
          </a:prstGeom>
        </p:spPr>
      </p:pic>
      <p:sp>
        <p:nvSpPr>
          <p:cNvPr id="17" name="Title 2">
            <a:extLst>
              <a:ext uri="{FF2B5EF4-FFF2-40B4-BE49-F238E27FC236}">
                <a16:creationId xmlns:a16="http://schemas.microsoft.com/office/drawing/2014/main" id="{E9452BF1-B3DB-4733-8ED7-EA6F26BD3689}"/>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Sources</a:t>
            </a:r>
          </a:p>
        </p:txBody>
      </p:sp>
      <p:sp>
        <p:nvSpPr>
          <p:cNvPr id="18" name="Text Placeholder 3">
            <a:extLst>
              <a:ext uri="{FF2B5EF4-FFF2-40B4-BE49-F238E27FC236}">
                <a16:creationId xmlns:a16="http://schemas.microsoft.com/office/drawing/2014/main" id="{7C3EC781-785E-4672-B50B-A0ED1779A29A}"/>
              </a:ext>
            </a:extLst>
          </p:cNvPr>
          <p:cNvSpPr txBox="1">
            <a:spLocks/>
          </p:cNvSpPr>
          <p:nvPr/>
        </p:nvSpPr>
        <p:spPr>
          <a:xfrm>
            <a:off x="667586" y="872954"/>
            <a:ext cx="11765575"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Map your data to manage an enriched metadata map of operational and transactional data no matter where it lives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6594E9E5-4975-4CCD-921B-84F17BB7FFD6}"/>
              </a:ext>
            </a:extLst>
          </p:cNvPr>
          <p:cNvSpPr/>
          <p:nvPr/>
        </p:nvSpPr>
        <p:spPr bwMode="auto">
          <a:xfrm>
            <a:off x="2315194" y="1926604"/>
            <a:ext cx="272340" cy="24499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C1D22F99-610C-4097-B41A-6E5E5B0E7580}"/>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Sources</a:t>
            </a:r>
          </a:p>
        </p:txBody>
      </p:sp>
      <p:sp>
        <p:nvSpPr>
          <p:cNvPr id="24" name="Text Placeholder 3">
            <a:extLst>
              <a:ext uri="{FF2B5EF4-FFF2-40B4-BE49-F238E27FC236}">
                <a16:creationId xmlns:a16="http://schemas.microsoft.com/office/drawing/2014/main" id="{2B6657B4-54B9-44E0-B0C8-CB489066780B}"/>
              </a:ext>
            </a:extLst>
          </p:cNvPr>
          <p:cNvSpPr txBox="1">
            <a:spLocks/>
          </p:cNvSpPr>
          <p:nvPr/>
        </p:nvSpPr>
        <p:spPr>
          <a:xfrm>
            <a:off x="536901" y="1693793"/>
            <a:ext cx="3476014"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lang="en-US" sz="1400">
                <a:latin typeface="Segoe UI"/>
              </a:rPr>
              <a:t>Automated scanning of on-prem, </a:t>
            </a:r>
            <a:r>
              <a:rPr lang="en-US" sz="1400" err="1">
                <a:latin typeface="Segoe UI"/>
              </a:rPr>
              <a:t>multicloud</a:t>
            </a:r>
            <a:r>
              <a:rPr lang="en-US" sz="1400">
                <a:latin typeface="Segoe UI"/>
              </a:rPr>
              <a:t>, SaaS data</a:t>
            </a:r>
          </a:p>
          <a:p>
            <a:pPr marR="0" lvl="0" algn="l" defTabSz="914192" rtl="0" eaLnBrk="1" fontAlgn="auto" latinLnBrk="0" hangingPunct="1">
              <a:lnSpc>
                <a:spcPct val="90000"/>
              </a:lnSpc>
              <a:spcBef>
                <a:spcPts val="0"/>
              </a:spcBef>
              <a:spcAft>
                <a:spcPts val="0"/>
              </a:spcAft>
              <a:buClrTx/>
              <a:buSzPct val="90000"/>
              <a:tabLst/>
              <a:defRPr/>
            </a:pPr>
            <a:endParaRPr lang="en-US" sz="1400">
              <a:latin typeface="Segoe UI"/>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rgbClr val="000000"/>
                </a:solidFill>
                <a:effectLst/>
                <a:uLnTx/>
                <a:uFillTx/>
                <a:latin typeface="Segoe UI"/>
                <a:ea typeface="+mn-ea"/>
                <a:cs typeface="+mn-cs"/>
              </a:rPr>
              <a:t>Discover Azure data sources, </a:t>
            </a:r>
            <a:r>
              <a:rPr kumimoji="0" lang="en-US" sz="1400" b="0" i="0" u="none" strike="noStrike" kern="1200" cap="none" spc="0" normalizeH="0" baseline="0" noProof="0" err="1">
                <a:ln>
                  <a:noFill/>
                </a:ln>
                <a:solidFill>
                  <a:srgbClr val="000000"/>
                </a:solidFill>
                <a:effectLst/>
                <a:uLnTx/>
                <a:uFillTx/>
                <a:latin typeface="Segoe UI"/>
                <a:ea typeface="+mn-ea"/>
                <a:cs typeface="+mn-cs"/>
              </a:rPr>
              <a:t>PowerBI</a:t>
            </a:r>
            <a:r>
              <a:rPr kumimoji="0" lang="en-US" sz="1400" b="0" i="0" u="none" strike="noStrike" kern="1200" cap="none" spc="0" normalizeH="0" baseline="0" noProof="0">
                <a:ln>
                  <a:noFill/>
                </a:ln>
                <a:solidFill>
                  <a:srgbClr val="000000"/>
                </a:solidFill>
                <a:effectLst/>
                <a:uLnTx/>
                <a:uFillTx/>
                <a:latin typeface="Segoe UI"/>
                <a:ea typeface="+mn-ea"/>
                <a:cs typeface="+mn-cs"/>
              </a:rPr>
              <a:t>, SQL better. Leverage turnkey integrations with Power BI, SQL (on-prem, azure, MI) and key Azure Data Services such as Azure Synapse, Cosmos DB, ADLS.</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400">
              <a:latin typeface="Segoe UI"/>
            </a:endParaRPr>
          </a:p>
          <a:p>
            <a:pPr marL="285750" indent="-285750">
              <a:spcAft>
                <a:spcPts val="0"/>
              </a:spcAft>
              <a:buFont typeface="Arial" panose="020B0604020202020204" pitchFamily="34" charset="0"/>
              <a:buChar char="•"/>
            </a:pPr>
            <a:r>
              <a:rPr kumimoji="0" lang="en-US" sz="1400" b="0" i="0" u="none" strike="noStrike" kern="1200" cap="none" spc="0" normalizeH="0" baseline="0" noProof="0">
                <a:ln>
                  <a:noFill/>
                </a:ln>
                <a:solidFill>
                  <a:srgbClr val="000000"/>
                </a:solidFill>
                <a:effectLst/>
                <a:uLnTx/>
                <a:uFillTx/>
                <a:latin typeface="Segoe UI"/>
                <a:ea typeface="+mn-ea"/>
                <a:cs typeface="+mn-cs"/>
              </a:rPr>
              <a:t>Manage metadata and scale understanding of data with automated, fully managed, serverless metadata management capability</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400">
              <a:latin typeface="Segoe UI"/>
            </a:endParaRPr>
          </a:p>
          <a:p>
            <a:pPr marL="285750" indent="-285750">
              <a:spcAft>
                <a:spcPts val="0"/>
              </a:spcAft>
              <a:buFont typeface="Arial" panose="020B0604020202020204" pitchFamily="34" charset="0"/>
              <a:buChar char="•"/>
            </a:pPr>
            <a:r>
              <a:rPr lang="en-US" sz="1400">
                <a:latin typeface="Segoe UI"/>
              </a:rPr>
              <a:t>Leverage Apache Atlas Open APIs to programmatically publish metadata and lineage from a wide range open-source data systems</a:t>
            </a: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kumimoji="0" lang="en-US" sz="1200" b="0" i="0" u="none" strike="noStrike" kern="1200" cap="none" spc="0" normalizeH="0" baseline="0" noProof="0">
              <a:ln>
                <a:noFill/>
              </a:ln>
              <a:solidFill>
                <a:srgbClr val="000000"/>
              </a:solidFill>
              <a:effectLst/>
              <a:uLnTx/>
              <a:uFillTx/>
              <a:latin typeface="Segoe UI"/>
              <a:ea typeface="+mn-ea"/>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68B7450-862D-44E9-A608-BB17E639264B}"/>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Sources</a:t>
            </a:r>
          </a:p>
        </p:txBody>
      </p:sp>
      <p:sp>
        <p:nvSpPr>
          <p:cNvPr id="5" name="Text Placeholder 3">
            <a:extLst>
              <a:ext uri="{FF2B5EF4-FFF2-40B4-BE49-F238E27FC236}">
                <a16:creationId xmlns:a16="http://schemas.microsoft.com/office/drawing/2014/main" id="{7D048AEF-1D57-4E16-9985-7466926E2E5D}"/>
              </a:ext>
            </a:extLst>
          </p:cNvPr>
          <p:cNvSpPr txBox="1">
            <a:spLocks/>
          </p:cNvSpPr>
          <p:nvPr/>
        </p:nvSpPr>
        <p:spPr>
          <a:xfrm>
            <a:off x="426425" y="1062459"/>
            <a:ext cx="10294448"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Automated scanning &amp; classification of on-prem, multicloud and SaaS data</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9A3B8EB7-E895-44E5-956D-53599E6F1AF7}"/>
              </a:ext>
            </a:extLst>
          </p:cNvPr>
          <p:cNvSpPr/>
          <p:nvPr/>
        </p:nvSpPr>
        <p:spPr bwMode="auto">
          <a:xfrm>
            <a:off x="2058043" y="2138439"/>
            <a:ext cx="587721" cy="25998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A4CBDEDB-4BAA-450A-BC26-4096C6533D5A}"/>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Sources</a:t>
            </a:r>
          </a:p>
        </p:txBody>
      </p:sp>
      <p:grpSp>
        <p:nvGrpSpPr>
          <p:cNvPr id="10" name="Group 9">
            <a:extLst>
              <a:ext uri="{FF2B5EF4-FFF2-40B4-BE49-F238E27FC236}">
                <a16:creationId xmlns:a16="http://schemas.microsoft.com/office/drawing/2014/main" id="{DF68EF5E-3AEF-4AAF-8DF9-14D2BFBEF08D}"/>
              </a:ext>
            </a:extLst>
          </p:cNvPr>
          <p:cNvGrpSpPr/>
          <p:nvPr/>
        </p:nvGrpSpPr>
        <p:grpSpPr>
          <a:xfrm>
            <a:off x="1645960" y="1620248"/>
            <a:ext cx="8900077" cy="5006293"/>
            <a:chOff x="1645960" y="1620248"/>
            <a:chExt cx="8900077" cy="5006293"/>
          </a:xfrm>
        </p:grpSpPr>
        <p:pic>
          <p:nvPicPr>
            <p:cNvPr id="2" name="Object 1" descr="preencoded.png"/>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645960" y="1620248"/>
              <a:ext cx="8900077" cy="5006293"/>
            </a:xfrm>
            <a:prstGeom prst="rect">
              <a:avLst/>
            </a:prstGeom>
          </p:spPr>
        </p:pic>
        <p:pic>
          <p:nvPicPr>
            <p:cNvPr id="9" name="Picture 8">
              <a:extLst>
                <a:ext uri="{FF2B5EF4-FFF2-40B4-BE49-F238E27FC236}">
                  <a16:creationId xmlns:a16="http://schemas.microsoft.com/office/drawing/2014/main" id="{CECF61E6-BF4D-4CB9-BDED-A4ABC1FC0516}"/>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08839" y="4993610"/>
              <a:ext cx="412771" cy="133357"/>
            </a:xfrm>
            <a:prstGeom prst="rect">
              <a:avLst/>
            </a:prstGeom>
          </p:spPr>
        </p:pic>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68B7450-862D-44E9-A608-BB17E639264B}"/>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Sources</a:t>
            </a:r>
          </a:p>
        </p:txBody>
      </p:sp>
      <p:sp>
        <p:nvSpPr>
          <p:cNvPr id="5" name="Text Placeholder 3">
            <a:extLst>
              <a:ext uri="{FF2B5EF4-FFF2-40B4-BE49-F238E27FC236}">
                <a16:creationId xmlns:a16="http://schemas.microsoft.com/office/drawing/2014/main" id="{7D048AEF-1D57-4E16-9985-7466926E2E5D}"/>
              </a:ext>
            </a:extLst>
          </p:cNvPr>
          <p:cNvSpPr txBox="1">
            <a:spLocks/>
          </p:cNvSpPr>
          <p:nvPr/>
        </p:nvSpPr>
        <p:spPr>
          <a:xfrm>
            <a:off x="426425" y="1062459"/>
            <a:ext cx="10294448"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r>
              <a:rPr kumimoji="0" lang="en-US" sz="1600" b="0" i="0" u="none" strike="noStrike" kern="1200" cap="none" spc="0" normalizeH="0" baseline="0" noProof="0">
                <a:ln>
                  <a:noFill/>
                </a:ln>
                <a:solidFill>
                  <a:srgbClr val="000000"/>
                </a:solidFill>
                <a:effectLst/>
                <a:uLnTx/>
                <a:uFillTx/>
                <a:latin typeface="Segoe UI"/>
                <a:ea typeface="+mn-ea"/>
                <a:cs typeface="+mn-cs"/>
              </a:rPr>
              <a:t>Automated scanning &amp; classification of on-prem, multicloud and SaaS data</a:t>
            </a:r>
            <a:endParaRPr kumimoji="0" lang="en-US" sz="14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Object 1" descr="preencoded.png">
            <a:extLst>
              <a:ext uri="{FF2B5EF4-FFF2-40B4-BE49-F238E27FC236}">
                <a16:creationId xmlns:a16="http://schemas.microsoft.com/office/drawing/2014/main" id="{650EA282-1F50-4E08-9C9A-9E13DA98F4B5}"/>
              </a:ext>
            </a:extLst>
          </p:cNvPr>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490411" y="1524758"/>
            <a:ext cx="9142740" cy="5142791"/>
          </a:xfrm>
          <a:prstGeom prst="rect">
            <a:avLst/>
          </a:prstGeom>
        </p:spPr>
      </p:pic>
      <p:sp>
        <p:nvSpPr>
          <p:cNvPr id="6" name="Rectangle 5">
            <a:extLst>
              <a:ext uri="{FF2B5EF4-FFF2-40B4-BE49-F238E27FC236}">
                <a16:creationId xmlns:a16="http://schemas.microsoft.com/office/drawing/2014/main" id="{9A3B8EB7-E895-44E5-956D-53599E6F1AF7}"/>
              </a:ext>
            </a:extLst>
          </p:cNvPr>
          <p:cNvSpPr/>
          <p:nvPr/>
        </p:nvSpPr>
        <p:spPr bwMode="auto">
          <a:xfrm>
            <a:off x="2080529" y="2153428"/>
            <a:ext cx="587721" cy="25998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8F7FDB6-FAE1-494F-AE9F-FF1572509341}"/>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Sources</a:t>
            </a:r>
          </a:p>
        </p:txBody>
      </p:sp>
    </p:spTree>
    <p:extLst>
      <p:ext uri="{BB962C8B-B14F-4D97-AF65-F5344CB8AC3E}">
        <p14:creationId xmlns:p14="http://schemas.microsoft.com/office/powerpoint/2010/main" val="4269551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2088B39-D3C8-4C37-9CFD-4AF6FE406381}"/>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Scan Sources</a:t>
            </a:r>
          </a:p>
        </p:txBody>
      </p:sp>
      <p:sp>
        <p:nvSpPr>
          <p:cNvPr id="5" name="Text Placeholder 3">
            <a:extLst>
              <a:ext uri="{FF2B5EF4-FFF2-40B4-BE49-F238E27FC236}">
                <a16:creationId xmlns:a16="http://schemas.microsoft.com/office/drawing/2014/main" id="{BD98FD00-D70B-448C-9258-9116C4A01BFB}"/>
              </a:ext>
            </a:extLst>
          </p:cNvPr>
          <p:cNvSpPr txBox="1">
            <a:spLocks/>
          </p:cNvSpPr>
          <p:nvPr/>
        </p:nvSpPr>
        <p:spPr>
          <a:xfrm>
            <a:off x="426425" y="1062459"/>
            <a:ext cx="10294448"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Set up scans to enrich business value of data with technical, business and semantic metadata</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11039F52-AE09-4AD1-A1CE-F22CDFD6825A}"/>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Sources</a:t>
            </a:r>
          </a:p>
        </p:txBody>
      </p:sp>
      <p:pic>
        <p:nvPicPr>
          <p:cNvPr id="3" name="Picture 2">
            <a:extLst>
              <a:ext uri="{FF2B5EF4-FFF2-40B4-BE49-F238E27FC236}">
                <a16:creationId xmlns:a16="http://schemas.microsoft.com/office/drawing/2014/main" id="{B2846256-7BDA-4489-B23A-F8941F3165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740023" y="1527475"/>
            <a:ext cx="8549196" cy="4781621"/>
          </a:xfrm>
          <a:prstGeom prst="rect">
            <a:avLst/>
          </a:prstGeom>
        </p:spPr>
      </p:pic>
      <p:sp>
        <p:nvSpPr>
          <p:cNvPr id="6" name="Rectangle 5">
            <a:extLst>
              <a:ext uri="{FF2B5EF4-FFF2-40B4-BE49-F238E27FC236}">
                <a16:creationId xmlns:a16="http://schemas.microsoft.com/office/drawing/2014/main" id="{DEAF914F-CF64-4DF6-9B6F-E81356329B48}"/>
              </a:ext>
            </a:extLst>
          </p:cNvPr>
          <p:cNvSpPr/>
          <p:nvPr/>
        </p:nvSpPr>
        <p:spPr>
          <a:xfrm>
            <a:off x="5539666" y="3728621"/>
            <a:ext cx="168676" cy="1597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374472" y="1528080"/>
            <a:ext cx="9215840" cy="5183910"/>
          </a:xfrm>
          <a:prstGeom prst="rect">
            <a:avLst/>
          </a:prstGeom>
        </p:spPr>
      </p:pic>
      <p:sp>
        <p:nvSpPr>
          <p:cNvPr id="4" name="Title 2">
            <a:extLst>
              <a:ext uri="{FF2B5EF4-FFF2-40B4-BE49-F238E27FC236}">
                <a16:creationId xmlns:a16="http://schemas.microsoft.com/office/drawing/2014/main" id="{42088B39-D3C8-4C37-9CFD-4AF6FE406381}"/>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Scan Sources</a:t>
            </a:r>
          </a:p>
        </p:txBody>
      </p:sp>
      <p:sp>
        <p:nvSpPr>
          <p:cNvPr id="5" name="Text Placeholder 3">
            <a:extLst>
              <a:ext uri="{FF2B5EF4-FFF2-40B4-BE49-F238E27FC236}">
                <a16:creationId xmlns:a16="http://schemas.microsoft.com/office/drawing/2014/main" id="{BD98FD00-D70B-448C-9258-9116C4A01BFB}"/>
              </a:ext>
            </a:extLst>
          </p:cNvPr>
          <p:cNvSpPr txBox="1">
            <a:spLocks/>
          </p:cNvSpPr>
          <p:nvPr/>
        </p:nvSpPr>
        <p:spPr>
          <a:xfrm>
            <a:off x="426425" y="1062459"/>
            <a:ext cx="10294448"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Scope your scan to select the entire storage account or few containers, files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5">
            <a:extLst>
              <a:ext uri="{FF2B5EF4-FFF2-40B4-BE49-F238E27FC236}">
                <a16:creationId xmlns:a16="http://schemas.microsoft.com/office/drawing/2014/main" id="{92274F39-023C-4DC3-B10F-399571CEFF49}"/>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Sources</a:t>
            </a:r>
          </a:p>
        </p:txBody>
      </p:sp>
    </p:spTree>
    <p:extLst>
      <p:ext uri="{BB962C8B-B14F-4D97-AF65-F5344CB8AC3E}">
        <p14:creationId xmlns:p14="http://schemas.microsoft.com/office/powerpoint/2010/main" val="38223939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2088B39-D3C8-4C37-9CFD-4AF6FE406381}"/>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Scan Sources</a:t>
            </a:r>
          </a:p>
        </p:txBody>
      </p:sp>
      <p:sp>
        <p:nvSpPr>
          <p:cNvPr id="5" name="Text Placeholder 3">
            <a:extLst>
              <a:ext uri="{FF2B5EF4-FFF2-40B4-BE49-F238E27FC236}">
                <a16:creationId xmlns:a16="http://schemas.microsoft.com/office/drawing/2014/main" id="{BD98FD00-D70B-448C-9258-9116C4A01BFB}"/>
              </a:ext>
            </a:extLst>
          </p:cNvPr>
          <p:cNvSpPr txBox="1">
            <a:spLocks/>
          </p:cNvSpPr>
          <p:nvPr/>
        </p:nvSpPr>
        <p:spPr>
          <a:xfrm>
            <a:off x="426425" y="1062459"/>
            <a:ext cx="10294448"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Select files types for scanning. Define custom file types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6" name="Object 1" descr="preencoded.png">
            <a:extLst>
              <a:ext uri="{FF2B5EF4-FFF2-40B4-BE49-F238E27FC236}">
                <a16:creationId xmlns:a16="http://schemas.microsoft.com/office/drawing/2014/main" id="{913E02D4-793F-478F-B979-2644E7E74A99}"/>
              </a:ext>
            </a:extLst>
          </p:cNvPr>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468952" y="1546052"/>
            <a:ext cx="9148996" cy="5146310"/>
          </a:xfrm>
          <a:prstGeom prst="rect">
            <a:avLst/>
          </a:prstGeom>
        </p:spPr>
      </p:pic>
      <p:sp>
        <p:nvSpPr>
          <p:cNvPr id="7" name="Rectangle 6">
            <a:extLst>
              <a:ext uri="{FF2B5EF4-FFF2-40B4-BE49-F238E27FC236}">
                <a16:creationId xmlns:a16="http://schemas.microsoft.com/office/drawing/2014/main" id="{40E4D4BE-2595-45AD-9383-3D01F87A8EAD}"/>
              </a:ext>
            </a:extLst>
          </p:cNvPr>
          <p:cNvSpPr/>
          <p:nvPr/>
        </p:nvSpPr>
        <p:spPr bwMode="auto">
          <a:xfrm>
            <a:off x="6580597" y="2107457"/>
            <a:ext cx="824459" cy="23549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TextBox 7">
            <a:extLst>
              <a:ext uri="{FF2B5EF4-FFF2-40B4-BE49-F238E27FC236}">
                <a16:creationId xmlns:a16="http://schemas.microsoft.com/office/drawing/2014/main" id="{64C7E6D8-7503-4ABC-858E-6F2F0F4E0016}"/>
              </a:ext>
            </a:extLst>
          </p:cNvPr>
          <p:cNvSpPr txBox="1"/>
          <p:nvPr/>
        </p:nvSpPr>
        <p:spPr>
          <a:xfrm>
            <a:off x="4730330" y="1994369"/>
            <a:ext cx="1445534"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Custom File Type</a:t>
            </a:r>
          </a:p>
        </p:txBody>
      </p:sp>
      <p:cxnSp>
        <p:nvCxnSpPr>
          <p:cNvPr id="9" name="Straight Arrow Connector 8">
            <a:extLst>
              <a:ext uri="{FF2B5EF4-FFF2-40B4-BE49-F238E27FC236}">
                <a16:creationId xmlns:a16="http://schemas.microsoft.com/office/drawing/2014/main" id="{3DD152F2-5044-4A0E-9197-9AA437DF27F2}"/>
              </a:ext>
            </a:extLst>
          </p:cNvPr>
          <p:cNvCxnSpPr>
            <a:cxnSpLocks/>
            <a:endCxn id="7" idx="1"/>
          </p:cNvCxnSpPr>
          <p:nvPr/>
        </p:nvCxnSpPr>
        <p:spPr>
          <a:xfrm>
            <a:off x="6043450" y="2225202"/>
            <a:ext cx="537147"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F3C1A9F-F2A5-4047-A213-C14A71A862EB}"/>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Sources</a:t>
            </a:r>
          </a:p>
        </p:txBody>
      </p:sp>
    </p:spTree>
    <p:extLst>
      <p:ext uri="{BB962C8B-B14F-4D97-AF65-F5344CB8AC3E}">
        <p14:creationId xmlns:p14="http://schemas.microsoft.com/office/powerpoint/2010/main" val="15741640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2088B39-D3C8-4C37-9CFD-4AF6FE406381}"/>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Scan Sources</a:t>
            </a:r>
          </a:p>
        </p:txBody>
      </p:sp>
      <p:sp>
        <p:nvSpPr>
          <p:cNvPr id="5" name="Text Placeholder 3">
            <a:extLst>
              <a:ext uri="{FF2B5EF4-FFF2-40B4-BE49-F238E27FC236}">
                <a16:creationId xmlns:a16="http://schemas.microsoft.com/office/drawing/2014/main" id="{BD98FD00-D70B-448C-9258-9116C4A01BFB}"/>
              </a:ext>
            </a:extLst>
          </p:cNvPr>
          <p:cNvSpPr txBox="1">
            <a:spLocks/>
          </p:cNvSpPr>
          <p:nvPr/>
        </p:nvSpPr>
        <p:spPr>
          <a:xfrm>
            <a:off x="426425" y="1062459"/>
            <a:ext cx="10294448"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100+ built in classifiers, define your own custom classifiers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10" name="Object 1" descr="preencoded.png">
            <a:extLst>
              <a:ext uri="{FF2B5EF4-FFF2-40B4-BE49-F238E27FC236}">
                <a16:creationId xmlns:a16="http://schemas.microsoft.com/office/drawing/2014/main" id="{77A314EA-1755-4967-B54E-47864D726179}"/>
              </a:ext>
            </a:extLst>
          </p:cNvPr>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351225" y="1528080"/>
            <a:ext cx="9489550" cy="5337872"/>
          </a:xfrm>
          <a:prstGeom prst="rect">
            <a:avLst/>
          </a:prstGeom>
        </p:spPr>
      </p:pic>
      <p:sp>
        <p:nvSpPr>
          <p:cNvPr id="11" name="Rectangle 10">
            <a:extLst>
              <a:ext uri="{FF2B5EF4-FFF2-40B4-BE49-F238E27FC236}">
                <a16:creationId xmlns:a16="http://schemas.microsoft.com/office/drawing/2014/main" id="{4D05AF27-8007-4AD3-9F8E-4F4FDB5826BC}"/>
              </a:ext>
            </a:extLst>
          </p:cNvPr>
          <p:cNvSpPr/>
          <p:nvPr/>
        </p:nvSpPr>
        <p:spPr bwMode="auto">
          <a:xfrm>
            <a:off x="6565691" y="2387790"/>
            <a:ext cx="1311640" cy="141971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7E6DF56C-BEDE-4E72-A90B-F6BA9536CEA0}"/>
              </a:ext>
            </a:extLst>
          </p:cNvPr>
          <p:cNvSpPr/>
          <p:nvPr/>
        </p:nvSpPr>
        <p:spPr bwMode="auto">
          <a:xfrm>
            <a:off x="6565691" y="3917059"/>
            <a:ext cx="1768840" cy="255869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a:extLst>
              <a:ext uri="{FF2B5EF4-FFF2-40B4-BE49-F238E27FC236}">
                <a16:creationId xmlns:a16="http://schemas.microsoft.com/office/drawing/2014/main" id="{CD6286E7-E8AD-4FB8-8436-EE2AB5A95AD6}"/>
              </a:ext>
            </a:extLst>
          </p:cNvPr>
          <p:cNvSpPr txBox="1"/>
          <p:nvPr/>
        </p:nvSpPr>
        <p:spPr>
          <a:xfrm>
            <a:off x="4845339" y="2753734"/>
            <a:ext cx="1445534" cy="627864"/>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100 + out of box classifiers</a:t>
            </a:r>
          </a:p>
        </p:txBody>
      </p:sp>
      <p:cxnSp>
        <p:nvCxnSpPr>
          <p:cNvPr id="14" name="Straight Arrow Connector 13">
            <a:extLst>
              <a:ext uri="{FF2B5EF4-FFF2-40B4-BE49-F238E27FC236}">
                <a16:creationId xmlns:a16="http://schemas.microsoft.com/office/drawing/2014/main" id="{7855D0B0-A163-46F0-A92D-18C87BCB4FFC}"/>
              </a:ext>
            </a:extLst>
          </p:cNvPr>
          <p:cNvCxnSpPr>
            <a:cxnSpLocks/>
          </p:cNvCxnSpPr>
          <p:nvPr/>
        </p:nvCxnSpPr>
        <p:spPr>
          <a:xfrm>
            <a:off x="5963586" y="3067666"/>
            <a:ext cx="537147"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8B97B22-2585-4BDF-BC1E-EF41204F3632}"/>
              </a:ext>
            </a:extLst>
          </p:cNvPr>
          <p:cNvSpPr txBox="1"/>
          <p:nvPr/>
        </p:nvSpPr>
        <p:spPr>
          <a:xfrm>
            <a:off x="4616970" y="4892942"/>
            <a:ext cx="1541490" cy="461665"/>
          </a:xfrm>
          <a:prstGeom prst="rect">
            <a:avLst/>
          </a:prstGeom>
          <a:noFill/>
        </p:spPr>
        <p:txBody>
          <a:bodyPr wrap="square" lIns="182880" tIns="146304" rIns="182880" bIns="146304" rtlCol="0">
            <a:spAutoFit/>
          </a:bodyPr>
          <a:lstStyle/>
          <a:p>
            <a:pPr>
              <a:lnSpc>
                <a:spcPct val="90000"/>
              </a:lnSpc>
              <a:spcAft>
                <a:spcPts val="600"/>
              </a:spcAft>
            </a:pPr>
            <a:r>
              <a:rPr lang="en-US" sz="1200">
                <a:solidFill>
                  <a:srgbClr val="FF0000"/>
                </a:solidFill>
              </a:rPr>
              <a:t>Custom Classifiers</a:t>
            </a:r>
          </a:p>
        </p:txBody>
      </p:sp>
      <p:cxnSp>
        <p:nvCxnSpPr>
          <p:cNvPr id="16" name="Straight Arrow Connector 15">
            <a:extLst>
              <a:ext uri="{FF2B5EF4-FFF2-40B4-BE49-F238E27FC236}">
                <a16:creationId xmlns:a16="http://schemas.microsoft.com/office/drawing/2014/main" id="{D198437E-39A8-42B0-B7F4-CEE17AB78B06}"/>
              </a:ext>
            </a:extLst>
          </p:cNvPr>
          <p:cNvCxnSpPr>
            <a:cxnSpLocks/>
          </p:cNvCxnSpPr>
          <p:nvPr/>
        </p:nvCxnSpPr>
        <p:spPr>
          <a:xfrm>
            <a:off x="5951095" y="5123775"/>
            <a:ext cx="537147"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1676479-2CD2-42A9-A422-FCC4EC5C434B}"/>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Sources</a:t>
            </a:r>
          </a:p>
        </p:txBody>
      </p:sp>
    </p:spTree>
    <p:extLst>
      <p:ext uri="{BB962C8B-B14F-4D97-AF65-F5344CB8AC3E}">
        <p14:creationId xmlns:p14="http://schemas.microsoft.com/office/powerpoint/2010/main" val="530028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42088B39-D3C8-4C37-9CFD-4AF6FE406381}"/>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Scan Sources</a:t>
            </a:r>
          </a:p>
        </p:txBody>
      </p:sp>
      <p:sp>
        <p:nvSpPr>
          <p:cNvPr id="5" name="Text Placeholder 3">
            <a:extLst>
              <a:ext uri="{FF2B5EF4-FFF2-40B4-BE49-F238E27FC236}">
                <a16:creationId xmlns:a16="http://schemas.microsoft.com/office/drawing/2014/main" id="{BD98FD00-D70B-448C-9258-9116C4A01BFB}"/>
              </a:ext>
            </a:extLst>
          </p:cNvPr>
          <p:cNvSpPr txBox="1">
            <a:spLocks/>
          </p:cNvSpPr>
          <p:nvPr/>
        </p:nvSpPr>
        <p:spPr>
          <a:xfrm>
            <a:off x="426425" y="1062459"/>
            <a:ext cx="10294448"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Run the scan one-time or on a schedule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17" name="Object 1" descr="preencoded.png">
            <a:extLst>
              <a:ext uri="{FF2B5EF4-FFF2-40B4-BE49-F238E27FC236}">
                <a16:creationId xmlns:a16="http://schemas.microsoft.com/office/drawing/2014/main" id="{B6CE5EDD-C2E0-423C-8354-861D9014E8C2}"/>
              </a:ext>
            </a:extLst>
          </p:cNvPr>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344713" y="1528080"/>
            <a:ext cx="9275357" cy="5217388"/>
          </a:xfrm>
          <a:prstGeom prst="rect">
            <a:avLst/>
          </a:prstGeom>
        </p:spPr>
      </p:pic>
      <p:sp>
        <p:nvSpPr>
          <p:cNvPr id="18" name="Rectangle 17">
            <a:extLst>
              <a:ext uri="{FF2B5EF4-FFF2-40B4-BE49-F238E27FC236}">
                <a16:creationId xmlns:a16="http://schemas.microsoft.com/office/drawing/2014/main" id="{FDCBC32C-6399-4A35-8CF0-6205F2DA5233}"/>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Sources</a:t>
            </a:r>
          </a:p>
        </p:txBody>
      </p:sp>
    </p:spTree>
    <p:extLst>
      <p:ext uri="{BB962C8B-B14F-4D97-AF65-F5344CB8AC3E}">
        <p14:creationId xmlns:p14="http://schemas.microsoft.com/office/powerpoint/2010/main" val="33899614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8EA51B-8ED1-4941-89EE-C5279593DCE2}"/>
              </a:ext>
            </a:extLst>
          </p:cNvPr>
          <p:cNvSpPr>
            <a:spLocks noGrp="1"/>
          </p:cNvSpPr>
          <p:nvPr>
            <p:ph type="title"/>
          </p:nvPr>
        </p:nvSpPr>
        <p:spPr>
          <a:xfrm>
            <a:off x="2921975" y="2828925"/>
            <a:ext cx="9174775" cy="1842802"/>
          </a:xfrm>
        </p:spPr>
        <p:txBody>
          <a:bodyPr/>
          <a:lstStyle/>
          <a:p>
            <a:r>
              <a:rPr lang="en-US"/>
              <a:t>Purview Catalog  </a:t>
            </a:r>
            <a:br>
              <a:rPr lang="en-US"/>
            </a:br>
            <a:r>
              <a:rPr lang="en-US">
                <a:solidFill>
                  <a:schemeClr val="bg2"/>
                </a:solidFill>
              </a:rPr>
              <a:t>Browse &amp; Search</a:t>
            </a:r>
            <a:br>
              <a:rPr lang="en-US">
                <a:solidFill>
                  <a:schemeClr val="bg2"/>
                </a:solidFill>
              </a:rPr>
            </a:br>
            <a:r>
              <a:rPr lang="en-US" sz="2800">
                <a:solidFill>
                  <a:schemeClr val="bg2"/>
                </a:solidFill>
              </a:rPr>
              <a:t>(Effortless discovery of trusted &amp; accurate data)</a:t>
            </a:r>
            <a:endParaRPr lang="en-US">
              <a:solidFill>
                <a:schemeClr val="bg2"/>
              </a:solidFill>
            </a:endParaRPr>
          </a:p>
        </p:txBody>
      </p:sp>
      <p:pic>
        <p:nvPicPr>
          <p:cNvPr id="3" name="Picture 2" descr="Icon&#10;&#10;Description automatically generated">
            <a:extLst>
              <a:ext uri="{FF2B5EF4-FFF2-40B4-BE49-F238E27FC236}">
                <a16:creationId xmlns:a16="http://schemas.microsoft.com/office/drawing/2014/main" id="{8CF93363-966D-48D1-96B8-A7E6B355278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54190" y="3044559"/>
            <a:ext cx="1403081" cy="1403081"/>
          </a:xfrm>
          <a:prstGeom prst="rect">
            <a:avLst/>
          </a:prstGeom>
        </p:spPr>
      </p:pic>
    </p:spTree>
    <p:extLst>
      <p:ext uri="{BB962C8B-B14F-4D97-AF65-F5344CB8AC3E}">
        <p14:creationId xmlns:p14="http://schemas.microsoft.com/office/powerpoint/2010/main" val="3929022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Object 1" descr="preencoded.png">
            <a:extLst>
              <a:ext uri="{FF2B5EF4-FFF2-40B4-BE49-F238E27FC236}">
                <a16:creationId xmlns:a16="http://schemas.microsoft.com/office/drawing/2014/main" id="{72960DFF-DDFD-4B79-A09B-B403400FC99F}"/>
              </a:ext>
            </a:extLst>
          </p:cNvPr>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4217122" y="1813809"/>
            <a:ext cx="7768236" cy="4369633"/>
          </a:xfrm>
          <a:prstGeom prst="rect">
            <a:avLst/>
          </a:prstGeom>
        </p:spPr>
      </p:pic>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Home</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Browse &amp; Search</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Discover your data based on relevance using signals derived from scanning, classification, business context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Text Placeholder 3">
            <a:extLst>
              <a:ext uri="{FF2B5EF4-FFF2-40B4-BE49-F238E27FC236}">
                <a16:creationId xmlns:a16="http://schemas.microsoft.com/office/drawing/2014/main" id="{11DD8413-8994-427E-BA55-0EC166E03E69}"/>
              </a:ext>
            </a:extLst>
          </p:cNvPr>
          <p:cNvSpPr txBox="1">
            <a:spLocks/>
          </p:cNvSpPr>
          <p:nvPr/>
        </p:nvSpPr>
        <p:spPr>
          <a:xfrm>
            <a:off x="426425" y="1746246"/>
            <a:ext cx="3476014"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400">
              <a:latin typeface="Segoe UI"/>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Empower business and technical data analysts via a catalog to find and interpret data</a:t>
            </a: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Provide intelligent recommendations based on data relationships, business context, search history</a:t>
            </a:r>
            <a:endParaRPr lang="en-US" sz="1400">
              <a:effectLst/>
              <a:latin typeface="Segoe"/>
              <a:ea typeface="Calibri" panose="020F0502020204030204" pitchFamily="34" charset="0"/>
              <a:cs typeface="Times New Roman" panose="02020603050405020304" pitchFamily="18" charset="0"/>
            </a:endParaRPr>
          </a:p>
          <a:p>
            <a:pPr>
              <a:spcAft>
                <a:spcPts val="0"/>
              </a:spcAft>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Power data scientists and engineers with business context to drive BI, Analytics, AI and ML initiatives</a:t>
            </a:r>
            <a:endParaRPr lang="en-US" sz="1400">
              <a:effectLst/>
              <a:latin typeface="Segoe"/>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C9C23525-3490-4207-B504-A2E98150E0C7}"/>
              </a:ext>
            </a:extLst>
          </p:cNvPr>
          <p:cNvSpPr/>
          <p:nvPr/>
        </p:nvSpPr>
        <p:spPr bwMode="auto">
          <a:xfrm>
            <a:off x="5921113" y="3055361"/>
            <a:ext cx="4609476" cy="274017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764817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7" name="Straight Connector 216">
            <a:extLst>
              <a:ext uri="{FF2B5EF4-FFF2-40B4-BE49-F238E27FC236}">
                <a16:creationId xmlns:a16="http://schemas.microsoft.com/office/drawing/2014/main" id="{D874EC14-DB6C-4440-8A57-E4077A37F862}"/>
              </a:ext>
            </a:extLst>
          </p:cNvPr>
          <p:cNvCxnSpPr>
            <a:cxnSpLocks/>
          </p:cNvCxnSpPr>
          <p:nvPr/>
        </p:nvCxnSpPr>
        <p:spPr>
          <a:xfrm>
            <a:off x="2129432" y="3039626"/>
            <a:ext cx="0" cy="355075"/>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850561D-3C11-F748-AF88-1C654564ED52}"/>
              </a:ext>
            </a:extLst>
          </p:cNvPr>
          <p:cNvCxnSpPr>
            <a:cxnSpLocks/>
          </p:cNvCxnSpPr>
          <p:nvPr/>
        </p:nvCxnSpPr>
        <p:spPr>
          <a:xfrm>
            <a:off x="10006132" y="3039626"/>
            <a:ext cx="0" cy="355075"/>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F3C50EC-F765-ED4C-83C3-FD76D8C8A6F8}"/>
              </a:ext>
            </a:extLst>
          </p:cNvPr>
          <p:cNvGrpSpPr/>
          <p:nvPr/>
        </p:nvGrpSpPr>
        <p:grpSpPr>
          <a:xfrm>
            <a:off x="2333896" y="2766620"/>
            <a:ext cx="2956100" cy="1610170"/>
            <a:chOff x="2333896" y="2766620"/>
            <a:chExt cx="2956100" cy="1610170"/>
          </a:xfrm>
        </p:grpSpPr>
        <p:cxnSp>
          <p:nvCxnSpPr>
            <p:cNvPr id="13" name="Straight Connector 12">
              <a:extLst>
                <a:ext uri="{FF2B5EF4-FFF2-40B4-BE49-F238E27FC236}">
                  <a16:creationId xmlns:a16="http://schemas.microsoft.com/office/drawing/2014/main" id="{8F8EEA2E-86D8-504F-B94B-E74EE4E94A72}"/>
                </a:ext>
              </a:extLst>
            </p:cNvPr>
            <p:cNvCxnSpPr>
              <a:cxnSpLocks/>
            </p:cNvCxnSpPr>
            <p:nvPr/>
          </p:nvCxnSpPr>
          <p:spPr>
            <a:xfrm>
              <a:off x="2455483" y="2862984"/>
              <a:ext cx="2612869" cy="1504083"/>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210" name="Straight Connector 209">
              <a:extLst>
                <a:ext uri="{FF2B5EF4-FFF2-40B4-BE49-F238E27FC236}">
                  <a16:creationId xmlns:a16="http://schemas.microsoft.com/office/drawing/2014/main" id="{8C583C71-85B6-1C4E-92CC-5E1E2D7D1102}"/>
                </a:ext>
              </a:extLst>
            </p:cNvPr>
            <p:cNvCxnSpPr>
              <a:cxnSpLocks/>
            </p:cNvCxnSpPr>
            <p:nvPr/>
          </p:nvCxnSpPr>
          <p:spPr>
            <a:xfrm>
              <a:off x="2560086" y="2766620"/>
              <a:ext cx="2729910" cy="1571458"/>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212" name="Straight Connector 211">
              <a:extLst>
                <a:ext uri="{FF2B5EF4-FFF2-40B4-BE49-F238E27FC236}">
                  <a16:creationId xmlns:a16="http://schemas.microsoft.com/office/drawing/2014/main" id="{2F218AEE-9B99-5D42-B943-2516026FEE76}"/>
                </a:ext>
              </a:extLst>
            </p:cNvPr>
            <p:cNvCxnSpPr>
              <a:cxnSpLocks/>
            </p:cNvCxnSpPr>
            <p:nvPr/>
          </p:nvCxnSpPr>
          <p:spPr>
            <a:xfrm>
              <a:off x="2333896" y="2960984"/>
              <a:ext cx="2459514" cy="1415806"/>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grpSp>
      <p:grpSp>
        <p:nvGrpSpPr>
          <p:cNvPr id="29" name="Group 28">
            <a:extLst>
              <a:ext uri="{FF2B5EF4-FFF2-40B4-BE49-F238E27FC236}">
                <a16:creationId xmlns:a16="http://schemas.microsoft.com/office/drawing/2014/main" id="{0333031D-6DEF-C94F-863E-9D2C45E082D4}"/>
              </a:ext>
            </a:extLst>
          </p:cNvPr>
          <p:cNvGrpSpPr/>
          <p:nvPr/>
        </p:nvGrpSpPr>
        <p:grpSpPr>
          <a:xfrm flipH="1">
            <a:off x="6870875" y="2766620"/>
            <a:ext cx="2956100" cy="1610170"/>
            <a:chOff x="6131196" y="2766620"/>
            <a:chExt cx="2956100" cy="1610170"/>
          </a:xfrm>
        </p:grpSpPr>
        <p:cxnSp>
          <p:nvCxnSpPr>
            <p:cNvPr id="213" name="Straight Connector 212">
              <a:extLst>
                <a:ext uri="{FF2B5EF4-FFF2-40B4-BE49-F238E27FC236}">
                  <a16:creationId xmlns:a16="http://schemas.microsoft.com/office/drawing/2014/main" id="{7B1A2116-2A8B-9043-AB0A-6C962302903C}"/>
                </a:ext>
              </a:extLst>
            </p:cNvPr>
            <p:cNvCxnSpPr>
              <a:cxnSpLocks/>
            </p:cNvCxnSpPr>
            <p:nvPr/>
          </p:nvCxnSpPr>
          <p:spPr>
            <a:xfrm>
              <a:off x="6252783" y="2862984"/>
              <a:ext cx="2612869" cy="1504083"/>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214" name="Straight Connector 213">
              <a:extLst>
                <a:ext uri="{FF2B5EF4-FFF2-40B4-BE49-F238E27FC236}">
                  <a16:creationId xmlns:a16="http://schemas.microsoft.com/office/drawing/2014/main" id="{9053ADE1-AB79-2141-A32F-C1019B86424A}"/>
                </a:ext>
              </a:extLst>
            </p:cNvPr>
            <p:cNvCxnSpPr>
              <a:cxnSpLocks/>
            </p:cNvCxnSpPr>
            <p:nvPr/>
          </p:nvCxnSpPr>
          <p:spPr>
            <a:xfrm>
              <a:off x="6357386" y="2766620"/>
              <a:ext cx="2729910" cy="1571458"/>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215" name="Straight Connector 214">
              <a:extLst>
                <a:ext uri="{FF2B5EF4-FFF2-40B4-BE49-F238E27FC236}">
                  <a16:creationId xmlns:a16="http://schemas.microsoft.com/office/drawing/2014/main" id="{61D290C1-6DFB-0C4D-8330-AE36BAC4372D}"/>
                </a:ext>
              </a:extLst>
            </p:cNvPr>
            <p:cNvCxnSpPr>
              <a:cxnSpLocks/>
            </p:cNvCxnSpPr>
            <p:nvPr/>
          </p:nvCxnSpPr>
          <p:spPr>
            <a:xfrm>
              <a:off x="6131196" y="2960984"/>
              <a:ext cx="2459514" cy="1415806"/>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grpSp>
      <p:sp>
        <p:nvSpPr>
          <p:cNvPr id="2" name="Rectangle 1">
            <a:extLst>
              <a:ext uri="{FF2B5EF4-FFF2-40B4-BE49-F238E27FC236}">
                <a16:creationId xmlns:a16="http://schemas.microsoft.com/office/drawing/2014/main" id="{4A016FFA-2EB9-3045-A290-915E8AB463B0}"/>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020A647-56F4-BD47-9924-3669AC42A150}"/>
              </a:ext>
            </a:extLst>
          </p:cNvPr>
          <p:cNvSpPr txBox="1">
            <a:spLocks/>
          </p:cNvSpPr>
          <p:nvPr/>
        </p:nvSpPr>
        <p:spPr>
          <a:xfrm>
            <a:off x="1167884" y="694027"/>
            <a:ext cx="9920674" cy="68616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lang="en-US" sz="3600" b="1">
                <a:solidFill>
                  <a:srgbClr val="0078D4"/>
                </a:solidFill>
                <a:latin typeface="Segoe UI Semibold" panose="020B0502040204020203" pitchFamily="34" charset="0"/>
                <a:cs typeface="Segoe UI Semibold" panose="020B0502040204020203" pitchFamily="34" charset="0"/>
              </a:rPr>
              <a:t>Data governance </a:t>
            </a:r>
            <a:r>
              <a:rPr lang="en-US" sz="3600" b="1">
                <a:solidFill>
                  <a:schemeClr val="bg1"/>
                </a:solidFill>
                <a:latin typeface="Segoe UI Semibold" panose="020B0502040204020203" pitchFamily="34" charset="0"/>
                <a:cs typeface="Segoe UI Semibold" panose="020B0502040204020203" pitchFamily="34" charset="0"/>
              </a:rPr>
              <a:t>is becoming increasingly interdisciplinary</a:t>
            </a:r>
          </a:p>
        </p:txBody>
      </p:sp>
      <p:pic>
        <p:nvPicPr>
          <p:cNvPr id="16" name="Picture 15">
            <a:extLst>
              <a:ext uri="{FF2B5EF4-FFF2-40B4-BE49-F238E27FC236}">
                <a16:creationId xmlns:a16="http://schemas.microsoft.com/office/drawing/2014/main" id="{9848CE19-E7CA-EA44-97FE-E5C67357D0FA}"/>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113006" y="6373966"/>
            <a:ext cx="1078992" cy="483531"/>
          </a:xfrm>
          <a:prstGeom prst="rect">
            <a:avLst/>
          </a:prstGeom>
        </p:spPr>
      </p:pic>
      <p:grpSp>
        <p:nvGrpSpPr>
          <p:cNvPr id="43" name="Graphic 3">
            <a:extLst>
              <a:ext uri="{FF2B5EF4-FFF2-40B4-BE49-F238E27FC236}">
                <a16:creationId xmlns:a16="http://schemas.microsoft.com/office/drawing/2014/main" id="{EAF7D278-8274-AB4C-8041-A288613FED9A}"/>
              </a:ext>
            </a:extLst>
          </p:cNvPr>
          <p:cNvGrpSpPr/>
          <p:nvPr/>
        </p:nvGrpSpPr>
        <p:grpSpPr>
          <a:xfrm>
            <a:off x="5187290" y="4080460"/>
            <a:ext cx="1817421" cy="1248949"/>
            <a:chOff x="7841394" y="4460038"/>
            <a:chExt cx="1928176" cy="1325061"/>
          </a:xfrm>
        </p:grpSpPr>
        <p:sp>
          <p:nvSpPr>
            <p:cNvPr id="49" name="Freeform: Shape 45">
              <a:extLst>
                <a:ext uri="{FF2B5EF4-FFF2-40B4-BE49-F238E27FC236}">
                  <a16:creationId xmlns:a16="http://schemas.microsoft.com/office/drawing/2014/main" id="{FF26B2EB-43C4-D741-A9DC-36688295DE7B}"/>
                </a:ext>
              </a:extLst>
            </p:cNvPr>
            <p:cNvSpPr/>
            <p:nvPr/>
          </p:nvSpPr>
          <p:spPr>
            <a:xfrm>
              <a:off x="7841454" y="4669035"/>
              <a:ext cx="1928116" cy="1116064"/>
            </a:xfrm>
            <a:custGeom>
              <a:avLst/>
              <a:gdLst>
                <a:gd name="connsiteX0" fmla="*/ 1892102 w 1928116"/>
                <a:gd name="connsiteY0" fmla="*/ 515209 h 1116064"/>
                <a:gd name="connsiteX1" fmla="*/ 1892102 w 1928116"/>
                <a:gd name="connsiteY1" fmla="*/ 613373 h 1116064"/>
                <a:gd name="connsiteX2" fmla="*/ 1063247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1 w 1928116"/>
                <a:gd name="connsiteY6" fmla="*/ 20369 h 1116064"/>
                <a:gd name="connsiteX7" fmla="*/ 1036088 w 1928116"/>
                <a:gd name="connsiteY7" fmla="*/ 20369 h 1116064"/>
                <a:gd name="connsiteX8" fmla="*/ 1892102 w 1928116"/>
                <a:gd name="connsiteY8"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09"/>
                  </a:moveTo>
                  <a:cubicBezTo>
                    <a:pt x="1940122" y="542367"/>
                    <a:pt x="1940122" y="586215"/>
                    <a:pt x="1892102" y="613373"/>
                  </a:cubicBezTo>
                  <a:lnTo>
                    <a:pt x="1063247" y="1095696"/>
                  </a:lnTo>
                  <a:cubicBezTo>
                    <a:pt x="1017275" y="1122854"/>
                    <a:pt x="940049" y="1122854"/>
                    <a:pt x="892029" y="1095696"/>
                  </a:cubicBezTo>
                  <a:lnTo>
                    <a:pt x="36015" y="600856"/>
                  </a:lnTo>
                  <a:cubicBezTo>
                    <a:pt x="-12005" y="573698"/>
                    <a:pt x="-12005" y="529850"/>
                    <a:pt x="36015" y="502692"/>
                  </a:cubicBezTo>
                  <a:lnTo>
                    <a:pt x="864871" y="20369"/>
                  </a:lnTo>
                  <a:cubicBezTo>
                    <a:pt x="910842" y="-6790"/>
                    <a:pt x="988068" y="-6790"/>
                    <a:pt x="1036088" y="20369"/>
                  </a:cubicBezTo>
                  <a:lnTo>
                    <a:pt x="1892102" y="515209"/>
                  </a:lnTo>
                  <a:close/>
                </a:path>
              </a:pathLst>
            </a:custGeom>
            <a:solidFill>
              <a:srgbClr val="50E6FF">
                <a:alpha val="20000"/>
              </a:srgbClr>
            </a:solidFill>
            <a:ln w="7580" cap="flat">
              <a:noFill/>
              <a:prstDash val="solid"/>
              <a:miter/>
            </a:ln>
          </p:spPr>
          <p:txBody>
            <a:bodyPr rtlCol="0" anchor="ctr"/>
            <a:lstStyle/>
            <a:p>
              <a:endParaRPr lang="en-US"/>
            </a:p>
          </p:txBody>
        </p:sp>
        <p:sp>
          <p:nvSpPr>
            <p:cNvPr id="51" name="Freeform: Shape 46">
              <a:extLst>
                <a:ext uri="{FF2B5EF4-FFF2-40B4-BE49-F238E27FC236}">
                  <a16:creationId xmlns:a16="http://schemas.microsoft.com/office/drawing/2014/main" id="{10CE6F2E-8E1D-BF46-83F2-21E3B2CEA0BB}"/>
                </a:ext>
              </a:extLst>
            </p:cNvPr>
            <p:cNvSpPr/>
            <p:nvPr/>
          </p:nvSpPr>
          <p:spPr>
            <a:xfrm>
              <a:off x="7841511" y="5007639"/>
              <a:ext cx="1927623" cy="652289"/>
            </a:xfrm>
            <a:custGeom>
              <a:avLst/>
              <a:gdLst>
                <a:gd name="connsiteX0" fmla="*/ 1892045 w 1927623"/>
                <a:gd name="connsiteY0" fmla="*/ 60537 h 652289"/>
                <a:gd name="connsiteX1" fmla="*/ 1892045 w 1927623"/>
                <a:gd name="connsiteY1" fmla="*/ 62661 h 652289"/>
                <a:gd name="connsiteX2" fmla="*/ 1065238 w 1927623"/>
                <a:gd name="connsiteY2" fmla="*/ 542860 h 652289"/>
                <a:gd name="connsiteX3" fmla="*/ 894020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045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045" y="60537"/>
                  </a:moveTo>
                  <a:lnTo>
                    <a:pt x="1892045" y="62661"/>
                  </a:lnTo>
                  <a:lnTo>
                    <a:pt x="1065238" y="542860"/>
                  </a:lnTo>
                  <a:cubicBezTo>
                    <a:pt x="1017218" y="570018"/>
                    <a:pt x="942040" y="570018"/>
                    <a:pt x="894020" y="542860"/>
                  </a:cubicBezTo>
                  <a:lnTo>
                    <a:pt x="38082" y="48020"/>
                  </a:lnTo>
                  <a:lnTo>
                    <a:pt x="38082" y="50144"/>
                  </a:lnTo>
                  <a:cubicBezTo>
                    <a:pt x="15096" y="35503"/>
                    <a:pt x="0" y="18814"/>
                    <a:pt x="0" y="0"/>
                  </a:cubicBezTo>
                  <a:lnTo>
                    <a:pt x="0" y="89061"/>
                  </a:lnTo>
                  <a:cubicBezTo>
                    <a:pt x="0" y="107874"/>
                    <a:pt x="15096" y="124564"/>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548" y="31331"/>
                    <a:pt x="1917155" y="48020"/>
                    <a:pt x="1892045" y="60537"/>
                  </a:cubicBezTo>
                  <a:close/>
                </a:path>
              </a:pathLst>
            </a:custGeom>
            <a:solidFill>
              <a:srgbClr val="50E6FF"/>
            </a:solidFill>
            <a:ln w="7580" cap="flat">
              <a:noFill/>
              <a:prstDash val="solid"/>
              <a:miter/>
            </a:ln>
          </p:spPr>
          <p:txBody>
            <a:bodyPr rtlCol="0" anchor="ctr"/>
            <a:lstStyle/>
            <a:p>
              <a:endParaRPr lang="en-US"/>
            </a:p>
          </p:txBody>
        </p:sp>
        <p:sp>
          <p:nvSpPr>
            <p:cNvPr id="58" name="Freeform: Shape 47">
              <a:extLst>
                <a:ext uri="{FF2B5EF4-FFF2-40B4-BE49-F238E27FC236}">
                  <a16:creationId xmlns:a16="http://schemas.microsoft.com/office/drawing/2014/main" id="{F5928814-0007-D54F-8EC0-3A4AF3E0526E}"/>
                </a:ext>
              </a:extLst>
            </p:cNvPr>
            <p:cNvSpPr/>
            <p:nvPr/>
          </p:nvSpPr>
          <p:spPr>
            <a:xfrm>
              <a:off x="7841394" y="4460038"/>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5" y="542367"/>
                    <a:pt x="1940105"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gradFill flip="none" rotWithShape="1">
              <a:gsLst>
                <a:gs pos="16000">
                  <a:srgbClr val="08528C"/>
                </a:gs>
                <a:gs pos="52000">
                  <a:srgbClr val="0090FF"/>
                </a:gs>
                <a:gs pos="89000">
                  <a:srgbClr val="08528C"/>
                </a:gs>
              </a:gsLst>
              <a:lin ang="0" scaled="1"/>
              <a:tileRect/>
            </a:gradFill>
            <a:ln w="7580" cap="flat">
              <a:noFill/>
              <a:prstDash val="solid"/>
              <a:miter/>
            </a:ln>
          </p:spPr>
          <p:txBody>
            <a:bodyPr rtlCol="0" anchor="ctr"/>
            <a:lstStyle/>
            <a:p>
              <a:endParaRPr lang="en-US"/>
            </a:p>
          </p:txBody>
        </p:sp>
      </p:grpSp>
      <p:sp>
        <p:nvSpPr>
          <p:cNvPr id="157" name="Text Placeholder 2">
            <a:extLst>
              <a:ext uri="{FF2B5EF4-FFF2-40B4-BE49-F238E27FC236}">
                <a16:creationId xmlns:a16="http://schemas.microsoft.com/office/drawing/2014/main" id="{F32684C6-A051-8D4C-870C-4AB76ADD866F}"/>
              </a:ext>
            </a:extLst>
          </p:cNvPr>
          <p:cNvSpPr txBox="1">
            <a:spLocks/>
          </p:cNvSpPr>
          <p:nvPr/>
        </p:nvSpPr>
        <p:spPr>
          <a:xfrm>
            <a:off x="728408" y="3765834"/>
            <a:ext cx="2825369" cy="8315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What data do I have?</a:t>
            </a:r>
          </a:p>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Where did the data originate?</a:t>
            </a:r>
          </a:p>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Can I trust it?</a:t>
            </a:r>
            <a:endParaRPr kumimoji="0" lang="en-US" sz="1400" b="1" u="none" strike="noStrike" kern="1200" cap="none" spc="0" normalizeH="0" baseline="0" noProof="0" dirty="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158" name="Subtitle 3">
            <a:extLst>
              <a:ext uri="{FF2B5EF4-FFF2-40B4-BE49-F238E27FC236}">
                <a16:creationId xmlns:a16="http://schemas.microsoft.com/office/drawing/2014/main" id="{9A7A9BAC-5448-B344-8BA3-F24CB385A86E}"/>
              </a:ext>
            </a:extLst>
          </p:cNvPr>
          <p:cNvSpPr txBox="1">
            <a:spLocks/>
          </p:cNvSpPr>
          <p:nvPr/>
        </p:nvSpPr>
        <p:spPr>
          <a:xfrm>
            <a:off x="728409" y="3394701"/>
            <a:ext cx="2825368" cy="2469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spc="150">
                <a:solidFill>
                  <a:srgbClr val="0078D4"/>
                </a:solidFill>
                <a:latin typeface="Segoe UI Semibold" panose="020B0502040204020203" pitchFamily="34" charset="0"/>
                <a:cs typeface="Segoe UI Semibold" panose="020B0502040204020203" pitchFamily="34" charset="0"/>
              </a:rPr>
              <a:t>DISCOVERY</a:t>
            </a:r>
          </a:p>
        </p:txBody>
      </p:sp>
      <p:sp>
        <p:nvSpPr>
          <p:cNvPr id="159" name="Text Placeholder 2">
            <a:extLst>
              <a:ext uri="{FF2B5EF4-FFF2-40B4-BE49-F238E27FC236}">
                <a16:creationId xmlns:a16="http://schemas.microsoft.com/office/drawing/2014/main" id="{EF9716FB-CF3C-D34C-9D1A-F610D01AD96F}"/>
              </a:ext>
            </a:extLst>
          </p:cNvPr>
          <p:cNvSpPr txBox="1">
            <a:spLocks/>
          </p:cNvSpPr>
          <p:nvPr/>
        </p:nvSpPr>
        <p:spPr>
          <a:xfrm>
            <a:off x="8557469" y="3765834"/>
            <a:ext cx="2979035" cy="82131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buNone/>
              <a:defRPr/>
            </a:pPr>
            <a:r>
              <a:rPr lang="en-US" sz="1400" dirty="0">
                <a:solidFill>
                  <a:schemeClr val="tx1"/>
                </a:solidFill>
                <a:latin typeface="Segoe UI" panose="020B0502040204020203" pitchFamily="34" charset="0"/>
                <a:cs typeface="Segoe UI" panose="020B0502040204020203" pitchFamily="34" charset="0"/>
              </a:rPr>
              <a:t>What’s my exposure to risk? </a:t>
            </a:r>
          </a:p>
          <a:p>
            <a:pPr marL="0" lvl="1" indent="0" algn="ctr">
              <a:buNone/>
              <a:defRPr/>
            </a:pPr>
            <a:r>
              <a:rPr lang="en-US" sz="1400" dirty="0">
                <a:solidFill>
                  <a:schemeClr val="tx1"/>
                </a:solidFill>
                <a:latin typeface="Segoe UI" panose="020B0502040204020203" pitchFamily="34" charset="0"/>
                <a:cs typeface="Segoe UI" panose="020B0502040204020203" pitchFamily="34" charset="0"/>
              </a:rPr>
              <a:t>Is my usage compliant? </a:t>
            </a:r>
          </a:p>
          <a:p>
            <a:pPr marL="0" lvl="1" indent="0" algn="ctr">
              <a:buNone/>
              <a:defRPr/>
            </a:pPr>
            <a:r>
              <a:rPr lang="en-US" sz="1400" dirty="0">
                <a:solidFill>
                  <a:schemeClr val="tx1"/>
                </a:solidFill>
                <a:latin typeface="Segoe UI" panose="020B0502040204020203" pitchFamily="34" charset="0"/>
                <a:cs typeface="Segoe UI" panose="020B0502040204020203" pitchFamily="34" charset="0"/>
              </a:rPr>
              <a:t>How do I control access &amp; use? </a:t>
            </a:r>
          </a:p>
          <a:p>
            <a:pPr marL="0" lvl="1" indent="0" algn="ctr">
              <a:buNone/>
              <a:defRPr/>
            </a:pPr>
            <a:r>
              <a:rPr lang="en-US" sz="1400" dirty="0">
                <a:solidFill>
                  <a:schemeClr val="bg1"/>
                </a:solidFill>
                <a:latin typeface="Segoe UI" panose="020B0502040204020203" pitchFamily="34" charset="0"/>
                <a:cs typeface="Segoe UI" panose="020B0502040204020203" pitchFamily="34" charset="0"/>
              </a:rPr>
              <a:t>What is required by regulation X?</a:t>
            </a:r>
            <a:endParaRPr kumimoji="0" lang="en-US" sz="1400" b="1" u="none" strike="noStrike" kern="1200" cap="none" spc="0" normalizeH="0" baseline="0" noProof="0" dirty="0">
              <a:ln>
                <a:noFill/>
              </a:ln>
              <a:solidFill>
                <a:schemeClr val="bg1"/>
              </a:solidFill>
              <a:effectLst/>
              <a:uLnTx/>
              <a:uFillTx/>
              <a:latin typeface="Segoe UI Semibold" panose="020B0502040204020203" pitchFamily="34" charset="0"/>
              <a:cs typeface="Segoe UI Semibold" panose="020B0502040204020203" pitchFamily="34" charset="0"/>
            </a:endParaRPr>
          </a:p>
        </p:txBody>
      </p:sp>
      <p:sp>
        <p:nvSpPr>
          <p:cNvPr id="160" name="Subtitle 3">
            <a:extLst>
              <a:ext uri="{FF2B5EF4-FFF2-40B4-BE49-F238E27FC236}">
                <a16:creationId xmlns:a16="http://schemas.microsoft.com/office/drawing/2014/main" id="{E690BAA0-668C-B94A-A2E4-0E733AFF6306}"/>
              </a:ext>
            </a:extLst>
          </p:cNvPr>
          <p:cNvSpPr txBox="1">
            <a:spLocks/>
          </p:cNvSpPr>
          <p:nvPr/>
        </p:nvSpPr>
        <p:spPr>
          <a:xfrm>
            <a:off x="8557470" y="3394701"/>
            <a:ext cx="2891866" cy="2468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spc="150">
                <a:solidFill>
                  <a:srgbClr val="0078D4"/>
                </a:solidFill>
                <a:latin typeface="Segoe UI Semibold" panose="020B0502040204020203" pitchFamily="34" charset="0"/>
                <a:cs typeface="Segoe UI Semibold" panose="020B0502040204020203" pitchFamily="34" charset="0"/>
              </a:rPr>
              <a:t>COMPLIANCE</a:t>
            </a:r>
          </a:p>
        </p:txBody>
      </p:sp>
      <p:sp>
        <p:nvSpPr>
          <p:cNvPr id="161" name="Rectangle 160">
            <a:extLst>
              <a:ext uri="{FF2B5EF4-FFF2-40B4-BE49-F238E27FC236}">
                <a16:creationId xmlns:a16="http://schemas.microsoft.com/office/drawing/2014/main" id="{A20B8158-79C7-534B-9B58-946A42416C4E}"/>
              </a:ext>
            </a:extLst>
          </p:cNvPr>
          <p:cNvSpPr/>
          <p:nvPr/>
        </p:nvSpPr>
        <p:spPr>
          <a:xfrm>
            <a:off x="4913631" y="5338684"/>
            <a:ext cx="2364750" cy="415498"/>
          </a:xfrm>
          <a:prstGeom prst="rect">
            <a:avLst/>
          </a:prstGeom>
        </p:spPr>
        <p:txBody>
          <a:bodyPr wrap="none">
            <a:spAutoFit/>
          </a:bodyPr>
          <a:lstStyle/>
          <a:p>
            <a:pPr marL="0" marR="0" lvl="0" indent="0" algn="ctr" defTabSz="114300" rtl="0" eaLnBrk="1" fontAlgn="auto" latinLnBrk="0" hangingPunct="1">
              <a:lnSpc>
                <a:spcPct val="100000"/>
              </a:lnSpc>
              <a:spcBef>
                <a:spcPts val="1800"/>
              </a:spcBef>
              <a:spcAft>
                <a:spcPts val="1200"/>
              </a:spcAft>
              <a:buClrTx/>
              <a:buSzPct val="90000"/>
              <a:buFontTx/>
              <a:buNone/>
              <a:tabLst/>
              <a:defRPr/>
            </a:pPr>
            <a:r>
              <a:rPr lang="en-US" sz="2100" b="1" dirty="0">
                <a:latin typeface="Segoe UI Semibold" panose="020B0502040204020203" pitchFamily="34" charset="0"/>
                <a:cs typeface="Segoe UI Semibold" panose="020B0502040204020203" pitchFamily="34" charset="0"/>
              </a:rPr>
              <a:t>Chief Data Officer</a:t>
            </a:r>
            <a:endParaRPr kumimoji="0" lang="en-US" sz="2100" b="1"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endParaRPr>
          </a:p>
        </p:txBody>
      </p:sp>
      <p:pic>
        <p:nvPicPr>
          <p:cNvPr id="61" name="Graphic 60"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AFC14748-540F-3B43-BBA9-65B910541D80}"/>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r="4284"/>
          <a:stretch/>
        </p:blipFill>
        <p:spPr>
          <a:xfrm>
            <a:off x="8946190" y="2139768"/>
            <a:ext cx="2028821" cy="1258106"/>
          </a:xfrm>
          <a:prstGeom prst="rect">
            <a:avLst/>
          </a:prstGeom>
        </p:spPr>
      </p:pic>
      <p:pic>
        <p:nvPicPr>
          <p:cNvPr id="69" name="Graphic 68"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D758873E-F8AA-384C-A865-AA13CD58B7B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6474"/>
          <a:stretch/>
        </p:blipFill>
        <p:spPr>
          <a:xfrm>
            <a:off x="1216990" y="2139768"/>
            <a:ext cx="1982399" cy="1258106"/>
          </a:xfrm>
          <a:prstGeom prst="rect">
            <a:avLst/>
          </a:prstGeom>
        </p:spPr>
      </p:pic>
      <p:pic>
        <p:nvPicPr>
          <p:cNvPr id="15" name="Picture 14" descr="Icon&#10;&#10;Description automatically generated">
            <a:extLst>
              <a:ext uri="{FF2B5EF4-FFF2-40B4-BE49-F238E27FC236}">
                <a16:creationId xmlns:a16="http://schemas.microsoft.com/office/drawing/2014/main" id="{765C2201-026D-2E47-983A-5118595055C8}"/>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583749" y="1919155"/>
            <a:ext cx="1056685" cy="1143990"/>
          </a:xfrm>
          <a:prstGeom prst="rect">
            <a:avLst/>
          </a:prstGeom>
        </p:spPr>
      </p:pic>
      <p:pic>
        <p:nvPicPr>
          <p:cNvPr id="18" name="Picture 17" descr="Graphical user interface, application, icon&#10;&#10;Description automatically generated">
            <a:extLst>
              <a:ext uri="{FF2B5EF4-FFF2-40B4-BE49-F238E27FC236}">
                <a16:creationId xmlns:a16="http://schemas.microsoft.com/office/drawing/2014/main" id="{A195F677-9684-D142-B732-B836965E2DA0}"/>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9636865" y="1881118"/>
            <a:ext cx="1038292" cy="1124076"/>
          </a:xfrm>
          <a:prstGeom prst="rect">
            <a:avLst/>
          </a:prstGeom>
        </p:spPr>
      </p:pic>
      <p:pic>
        <p:nvPicPr>
          <p:cNvPr id="24" name="Picture 23" descr="Logo&#10;&#10;Description automatically generated">
            <a:extLst>
              <a:ext uri="{FF2B5EF4-FFF2-40B4-BE49-F238E27FC236}">
                <a16:creationId xmlns:a16="http://schemas.microsoft.com/office/drawing/2014/main" id="{4964B0E2-B8FB-1641-9349-3AFA8504FE86}"/>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716407" y="3120817"/>
            <a:ext cx="2554456" cy="2410290"/>
          </a:xfrm>
          <a:prstGeom prst="rect">
            <a:avLst/>
          </a:prstGeom>
        </p:spPr>
      </p:pic>
    </p:spTree>
    <p:extLst>
      <p:ext uri="{BB962C8B-B14F-4D97-AF65-F5344CB8AC3E}">
        <p14:creationId xmlns:p14="http://schemas.microsoft.com/office/powerpoint/2010/main" val="30108172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4138047" y="1528080"/>
            <a:ext cx="7960961" cy="4478041"/>
          </a:xfrm>
          <a:prstGeom prst="rect">
            <a:avLst/>
          </a:prstGeom>
        </p:spPr>
      </p:pic>
      <p:sp>
        <p:nvSpPr>
          <p:cNvPr id="4" name="Rectangle 3">
            <a:extLst>
              <a:ext uri="{FF2B5EF4-FFF2-40B4-BE49-F238E27FC236}">
                <a16:creationId xmlns:a16="http://schemas.microsoft.com/office/drawing/2014/main" id="{C25472EF-EFD2-4A6D-BBAB-E4B5A47AB2F6}"/>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Search results</a:t>
            </a:r>
          </a:p>
        </p:txBody>
      </p:sp>
      <p:sp>
        <p:nvSpPr>
          <p:cNvPr id="5" name="Title 2">
            <a:extLst>
              <a:ext uri="{FF2B5EF4-FFF2-40B4-BE49-F238E27FC236}">
                <a16:creationId xmlns:a16="http://schemas.microsoft.com/office/drawing/2014/main" id="{338061E4-FA95-4A26-84BB-25ED1DA70BE9}"/>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Browse &amp; Search</a:t>
            </a:r>
          </a:p>
        </p:txBody>
      </p:sp>
      <p:sp>
        <p:nvSpPr>
          <p:cNvPr id="6" name="Text Placeholder 3">
            <a:extLst>
              <a:ext uri="{FF2B5EF4-FFF2-40B4-BE49-F238E27FC236}">
                <a16:creationId xmlns:a16="http://schemas.microsoft.com/office/drawing/2014/main" id="{E2380C8B-454D-4E31-AC39-FD80592A6BEC}"/>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Search results by relevance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 Placeholder 3">
            <a:extLst>
              <a:ext uri="{FF2B5EF4-FFF2-40B4-BE49-F238E27FC236}">
                <a16:creationId xmlns:a16="http://schemas.microsoft.com/office/drawing/2014/main" id="{E5729148-45AF-4679-8DB6-A9AFB0582430}"/>
              </a:ext>
            </a:extLst>
          </p:cNvPr>
          <p:cNvSpPr txBox="1">
            <a:spLocks/>
          </p:cNvSpPr>
          <p:nvPr/>
        </p:nvSpPr>
        <p:spPr>
          <a:xfrm>
            <a:off x="426425" y="1746246"/>
            <a:ext cx="3476014"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400">
              <a:latin typeface="Segoe UI"/>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Return relevant results without writing complex queries or applying advanced filters</a:t>
            </a: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latin typeface="Segoe"/>
                <a:ea typeface="Calibri" panose="020F0502020204030204" pitchFamily="34" charset="0"/>
                <a:cs typeface="Calibri" panose="020F0502020204030204" pitchFamily="34" charset="0"/>
              </a:rPr>
              <a:t>Semantic search by understanding the context of every single word in search query and the intent (searching for one asset or exploration) of the user</a:t>
            </a: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latin typeface="Segoe"/>
                <a:ea typeface="Calibri" panose="020F0502020204030204" pitchFamily="34" charset="0"/>
                <a:cs typeface="Calibri" panose="020F0502020204030204" pitchFamily="34" charset="0"/>
              </a:rPr>
              <a:t>Support for spell check, keyword suggestions, query expansion (synonyms, semantics) and content expansion (matching the keyword with things like glossary, classification and asset name)</a:t>
            </a:r>
            <a:endParaRPr lang="en-US" sz="1400">
              <a:effectLst/>
              <a:latin typeface="Segoe"/>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4353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337898" y="1505138"/>
            <a:ext cx="9516199" cy="5352862"/>
          </a:xfrm>
          <a:prstGeom prst="rect">
            <a:avLst/>
          </a:prstGeom>
        </p:spPr>
      </p:pic>
      <p:sp>
        <p:nvSpPr>
          <p:cNvPr id="4" name="Rectangle 3">
            <a:extLst>
              <a:ext uri="{FF2B5EF4-FFF2-40B4-BE49-F238E27FC236}">
                <a16:creationId xmlns:a16="http://schemas.microsoft.com/office/drawing/2014/main" id="{6076CA18-4FA7-417E-82AE-45EC30F3EF24}"/>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Search results</a:t>
            </a:r>
          </a:p>
        </p:txBody>
      </p:sp>
      <p:sp>
        <p:nvSpPr>
          <p:cNvPr id="5" name="Title 2">
            <a:extLst>
              <a:ext uri="{FF2B5EF4-FFF2-40B4-BE49-F238E27FC236}">
                <a16:creationId xmlns:a16="http://schemas.microsoft.com/office/drawing/2014/main" id="{4D1E5B57-7CE0-4E67-8C05-DAF86DC220B7}"/>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Browse &amp; Search</a:t>
            </a:r>
          </a:p>
        </p:txBody>
      </p:sp>
      <p:sp>
        <p:nvSpPr>
          <p:cNvPr id="6" name="Text Placeholder 3">
            <a:extLst>
              <a:ext uri="{FF2B5EF4-FFF2-40B4-BE49-F238E27FC236}">
                <a16:creationId xmlns:a16="http://schemas.microsoft.com/office/drawing/2014/main" id="{F1C9F28D-7F9D-4EFE-9C5C-05F34024DF99}"/>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Filter search results by business terms, classifications, contacts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CD42A5FD-8337-43F3-B704-3AB7EC375BA5}"/>
              </a:ext>
            </a:extLst>
          </p:cNvPr>
          <p:cNvSpPr/>
          <p:nvPr/>
        </p:nvSpPr>
        <p:spPr bwMode="auto">
          <a:xfrm>
            <a:off x="1686391" y="2304012"/>
            <a:ext cx="2031169" cy="410428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8159211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418251" y="1528080"/>
            <a:ext cx="9355493" cy="5262464"/>
          </a:xfrm>
          <a:prstGeom prst="rect">
            <a:avLst/>
          </a:prstGeom>
        </p:spPr>
      </p:pic>
      <p:sp>
        <p:nvSpPr>
          <p:cNvPr id="15" name="Rectangle 14">
            <a:extLst>
              <a:ext uri="{FF2B5EF4-FFF2-40B4-BE49-F238E27FC236}">
                <a16:creationId xmlns:a16="http://schemas.microsoft.com/office/drawing/2014/main" id="{3DD47F9D-60B0-40A9-A866-EFF930FC1FE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Search results for ‘Asset Name’&gt; ‘Asset Name’&gt; Overview</a:t>
            </a:r>
          </a:p>
        </p:txBody>
      </p:sp>
      <p:sp>
        <p:nvSpPr>
          <p:cNvPr id="16" name="Title 2">
            <a:extLst>
              <a:ext uri="{FF2B5EF4-FFF2-40B4-BE49-F238E27FC236}">
                <a16:creationId xmlns:a16="http://schemas.microsoft.com/office/drawing/2014/main" id="{13051FF6-EAC2-443A-848D-233F1D04A2D5}"/>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Asset Overview</a:t>
            </a:r>
          </a:p>
        </p:txBody>
      </p:sp>
      <p:sp>
        <p:nvSpPr>
          <p:cNvPr id="17" name="Text Placeholder 3">
            <a:extLst>
              <a:ext uri="{FF2B5EF4-FFF2-40B4-BE49-F238E27FC236}">
                <a16:creationId xmlns:a16="http://schemas.microsoft.com/office/drawing/2014/main" id="{C0F30159-C4DE-4100-8E79-657DCAEF4C9D}"/>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Discover operational, semantic and business information about a specific dataset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11927936-91D3-406E-A807-178B05898E36}"/>
              </a:ext>
            </a:extLst>
          </p:cNvPr>
          <p:cNvSpPr/>
          <p:nvPr/>
        </p:nvSpPr>
        <p:spPr bwMode="auto">
          <a:xfrm>
            <a:off x="1836293" y="4279693"/>
            <a:ext cx="5921117" cy="1214204"/>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B68659B3-BDC5-4B98-AE0D-724A1BFCCDBE}"/>
              </a:ext>
            </a:extLst>
          </p:cNvPr>
          <p:cNvSpPr/>
          <p:nvPr/>
        </p:nvSpPr>
        <p:spPr bwMode="auto">
          <a:xfrm>
            <a:off x="1836293" y="3668383"/>
            <a:ext cx="5921117" cy="52886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A25FDB22-5237-417D-AF4F-BA3C836B08C1}"/>
              </a:ext>
            </a:extLst>
          </p:cNvPr>
          <p:cNvSpPr txBox="1"/>
          <p:nvPr/>
        </p:nvSpPr>
        <p:spPr>
          <a:xfrm>
            <a:off x="151593" y="4375129"/>
            <a:ext cx="154149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rgbClr val="FF0000"/>
                </a:solidFill>
              </a:rPr>
              <a:t>Operational Metadata</a:t>
            </a:r>
          </a:p>
        </p:txBody>
      </p:sp>
      <p:cxnSp>
        <p:nvCxnSpPr>
          <p:cNvPr id="21" name="Straight Arrow Connector 20">
            <a:extLst>
              <a:ext uri="{FF2B5EF4-FFF2-40B4-BE49-F238E27FC236}">
                <a16:creationId xmlns:a16="http://schemas.microsoft.com/office/drawing/2014/main" id="{7FF192FC-A2EB-4BC6-B703-D4CE79320DE3}"/>
              </a:ext>
            </a:extLst>
          </p:cNvPr>
          <p:cNvCxnSpPr>
            <a:cxnSpLocks/>
          </p:cNvCxnSpPr>
          <p:nvPr/>
        </p:nvCxnSpPr>
        <p:spPr>
          <a:xfrm>
            <a:off x="1274164" y="4689061"/>
            <a:ext cx="537147"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0AFF33A-7D6D-403E-A114-164F8B2B6639}"/>
              </a:ext>
            </a:extLst>
          </p:cNvPr>
          <p:cNvSpPr txBox="1"/>
          <p:nvPr/>
        </p:nvSpPr>
        <p:spPr>
          <a:xfrm>
            <a:off x="151593" y="3648941"/>
            <a:ext cx="154149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rgbClr val="FF0000"/>
                </a:solidFill>
              </a:rPr>
              <a:t>Semantic Metadata</a:t>
            </a:r>
          </a:p>
        </p:txBody>
      </p:sp>
      <p:cxnSp>
        <p:nvCxnSpPr>
          <p:cNvPr id="23" name="Straight Arrow Connector 22">
            <a:extLst>
              <a:ext uri="{FF2B5EF4-FFF2-40B4-BE49-F238E27FC236}">
                <a16:creationId xmlns:a16="http://schemas.microsoft.com/office/drawing/2014/main" id="{81C5FC14-B56A-4CD2-9C26-56803027325A}"/>
              </a:ext>
            </a:extLst>
          </p:cNvPr>
          <p:cNvCxnSpPr>
            <a:cxnSpLocks/>
          </p:cNvCxnSpPr>
          <p:nvPr/>
        </p:nvCxnSpPr>
        <p:spPr>
          <a:xfrm>
            <a:off x="1274164" y="3962873"/>
            <a:ext cx="537147"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A878E5A-81AD-40B3-8396-A525859ACCD0}"/>
              </a:ext>
            </a:extLst>
          </p:cNvPr>
          <p:cNvSpPr/>
          <p:nvPr/>
        </p:nvSpPr>
        <p:spPr bwMode="auto">
          <a:xfrm>
            <a:off x="8047612" y="5478907"/>
            <a:ext cx="1073903" cy="46562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5" name="TextBox 24">
            <a:extLst>
              <a:ext uri="{FF2B5EF4-FFF2-40B4-BE49-F238E27FC236}">
                <a16:creationId xmlns:a16="http://schemas.microsoft.com/office/drawing/2014/main" id="{866F3C0B-17E8-4AEA-8066-B9AAE0693613}"/>
              </a:ext>
            </a:extLst>
          </p:cNvPr>
          <p:cNvSpPr txBox="1"/>
          <p:nvPr/>
        </p:nvSpPr>
        <p:spPr>
          <a:xfrm>
            <a:off x="9173175" y="5405288"/>
            <a:ext cx="1541490" cy="627864"/>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rgbClr val="FF0000"/>
                </a:solidFill>
              </a:rPr>
              <a:t> Business Metadata</a:t>
            </a:r>
          </a:p>
        </p:txBody>
      </p:sp>
      <p:cxnSp>
        <p:nvCxnSpPr>
          <p:cNvPr id="26" name="Straight Arrow Connector 25">
            <a:extLst>
              <a:ext uri="{FF2B5EF4-FFF2-40B4-BE49-F238E27FC236}">
                <a16:creationId xmlns:a16="http://schemas.microsoft.com/office/drawing/2014/main" id="{F5AD4228-2DAA-4A07-B42A-D57BFD25F5C6}"/>
              </a:ext>
            </a:extLst>
          </p:cNvPr>
          <p:cNvCxnSpPr>
            <a:cxnSpLocks/>
            <a:endCxn id="24" idx="3"/>
          </p:cNvCxnSpPr>
          <p:nvPr/>
        </p:nvCxnSpPr>
        <p:spPr>
          <a:xfrm flipH="1">
            <a:off x="9121515" y="5711718"/>
            <a:ext cx="479685"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30C24D1-AF61-4320-8A8A-6424550D16DF}"/>
              </a:ext>
            </a:extLst>
          </p:cNvPr>
          <p:cNvSpPr/>
          <p:nvPr/>
        </p:nvSpPr>
        <p:spPr bwMode="auto">
          <a:xfrm>
            <a:off x="1836293" y="2715990"/>
            <a:ext cx="639581" cy="26705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99015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298119" y="1460387"/>
            <a:ext cx="9595757" cy="5397613"/>
          </a:xfrm>
          <a:prstGeom prst="rect">
            <a:avLst/>
          </a:prstGeom>
        </p:spPr>
      </p:pic>
      <p:sp>
        <p:nvSpPr>
          <p:cNvPr id="4" name="Rectangle 3">
            <a:extLst>
              <a:ext uri="{FF2B5EF4-FFF2-40B4-BE49-F238E27FC236}">
                <a16:creationId xmlns:a16="http://schemas.microsoft.com/office/drawing/2014/main" id="{B7B37CF1-51C9-496C-BE51-39D08BFA82D4}"/>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Search results for ‘Asset Name’&gt; ‘Asset Name’&gt; Schema</a:t>
            </a:r>
          </a:p>
        </p:txBody>
      </p:sp>
      <p:sp>
        <p:nvSpPr>
          <p:cNvPr id="5" name="Title 2">
            <a:extLst>
              <a:ext uri="{FF2B5EF4-FFF2-40B4-BE49-F238E27FC236}">
                <a16:creationId xmlns:a16="http://schemas.microsoft.com/office/drawing/2014/main" id="{2A8FE751-69C4-4993-988C-9B48E7C8AF4F}"/>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Asset Schema</a:t>
            </a:r>
          </a:p>
        </p:txBody>
      </p:sp>
      <p:sp>
        <p:nvSpPr>
          <p:cNvPr id="6" name="Text Placeholder 3">
            <a:extLst>
              <a:ext uri="{FF2B5EF4-FFF2-40B4-BE49-F238E27FC236}">
                <a16:creationId xmlns:a16="http://schemas.microsoft.com/office/drawing/2014/main" id="{C5047A12-E039-471E-B24B-6EE4166680BF}"/>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Discover technical, semantic and business information about a specific dataset </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8" name="Rectangle 7">
            <a:extLst>
              <a:ext uri="{FF2B5EF4-FFF2-40B4-BE49-F238E27FC236}">
                <a16:creationId xmlns:a16="http://schemas.microsoft.com/office/drawing/2014/main" id="{6FC4AE9F-14A4-457F-A049-1D33AD06DA1E}"/>
              </a:ext>
            </a:extLst>
          </p:cNvPr>
          <p:cNvSpPr/>
          <p:nvPr/>
        </p:nvSpPr>
        <p:spPr bwMode="auto">
          <a:xfrm>
            <a:off x="2338463" y="2684431"/>
            <a:ext cx="639581" cy="26705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486464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3979414" y="1663519"/>
            <a:ext cx="8212584" cy="4619579"/>
          </a:xfrm>
          <a:prstGeom prst="rect">
            <a:avLst/>
          </a:prstGeom>
        </p:spPr>
      </p:pic>
      <p:sp>
        <p:nvSpPr>
          <p:cNvPr id="16" name="Rectangle 15">
            <a:extLst>
              <a:ext uri="{FF2B5EF4-FFF2-40B4-BE49-F238E27FC236}">
                <a16:creationId xmlns:a16="http://schemas.microsoft.com/office/drawing/2014/main" id="{687F64A6-53AD-4C90-A6D2-9CD442A0FF8D}"/>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Search results for ‘Asset Name’&gt; ‘Asset Name’&gt; Lineage</a:t>
            </a:r>
          </a:p>
        </p:txBody>
      </p:sp>
      <p:sp>
        <p:nvSpPr>
          <p:cNvPr id="17" name="Title 2">
            <a:extLst>
              <a:ext uri="{FF2B5EF4-FFF2-40B4-BE49-F238E27FC236}">
                <a16:creationId xmlns:a16="http://schemas.microsoft.com/office/drawing/2014/main" id="{BC2AE9BF-6C6E-4CC8-A28C-8E4E5D68AF74}"/>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Asset Lineage</a:t>
            </a:r>
          </a:p>
        </p:txBody>
      </p:sp>
      <p:sp>
        <p:nvSpPr>
          <p:cNvPr id="18" name="Text Placeholder 3">
            <a:extLst>
              <a:ext uri="{FF2B5EF4-FFF2-40B4-BE49-F238E27FC236}">
                <a16:creationId xmlns:a16="http://schemas.microsoft.com/office/drawing/2014/main" id="{2A4B4C9D-64AD-4BBB-99D2-66F02C088F43}"/>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Trace lineage of data assets across the data estate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Text Placeholder 3">
            <a:extLst>
              <a:ext uri="{FF2B5EF4-FFF2-40B4-BE49-F238E27FC236}">
                <a16:creationId xmlns:a16="http://schemas.microsoft.com/office/drawing/2014/main" id="{68496329-07F1-46AF-BA09-24C39BA90F44}"/>
              </a:ext>
            </a:extLst>
          </p:cNvPr>
          <p:cNvSpPr txBox="1">
            <a:spLocks/>
          </p:cNvSpPr>
          <p:nvPr/>
        </p:nvSpPr>
        <p:spPr>
          <a:xfrm>
            <a:off x="426425" y="1746246"/>
            <a:ext cx="3476014"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400">
              <a:latin typeface="Segoe UI"/>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Ensure data provenance with a visual representation of owners, sources, transformation, and lifecycle</a:t>
            </a:r>
            <a:endParaRPr lang="en-US" sz="1400">
              <a:effectLst/>
              <a:latin typeface="Segoe"/>
              <a:ea typeface="Calibri" panose="020F0502020204030204" pitchFamily="34" charset="0"/>
              <a:cs typeface="Times New Roman" panose="02020603050405020304" pitchFamily="18" charset="0"/>
            </a:endParaRPr>
          </a:p>
          <a:p>
            <a:pPr marL="285750" indent="-285750">
              <a:spcAft>
                <a:spcPts val="0"/>
              </a:spcAft>
              <a:buFont typeface="Arial" panose="020B0604020202020204" pitchFamily="34" charset="0"/>
              <a:buChar char="•"/>
            </a:pPr>
            <a:endParaRPr lang="en-US" sz="1400">
              <a:effectLst/>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latin typeface="Segoe"/>
                <a:cs typeface="Calibri" panose="020F0502020204030204" pitchFamily="34" charset="0"/>
              </a:rPr>
              <a:t>Leverage support of Apache Atlas’s open-source Lineage APIs and built-in integrations with solutions such as Azure Data Factory, Azure Data Share and Power BI</a:t>
            </a:r>
          </a:p>
          <a:p>
            <a:pPr marL="285750" indent="-285750">
              <a:spcAft>
                <a:spcPts val="0"/>
              </a:spcAft>
              <a:buFont typeface="Arial" panose="020B0604020202020204" pitchFamily="34" charset="0"/>
              <a:buChar char="•"/>
            </a:pPr>
            <a:endParaRPr lang="en-US" sz="1400">
              <a:effectLst/>
              <a:latin typeface="Segoe"/>
              <a:ea typeface="Calibri" panose="020F0502020204030204" pitchFamily="34" charset="0"/>
              <a:cs typeface="Times New Roman" panose="02020603050405020304" pitchFamily="18" charset="0"/>
            </a:endParaRPr>
          </a:p>
          <a:p>
            <a:pPr>
              <a:spcAft>
                <a:spcPts val="0"/>
              </a:spcAft>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indent="-285750">
              <a:spcAft>
                <a:spcPts val="0"/>
              </a:spcAft>
              <a:buFont typeface="Arial" panose="020B0604020202020204" pitchFamily="34" charset="0"/>
              <a:buChar char="•"/>
            </a:pPr>
            <a:r>
              <a:rPr lang="en-US" sz="1400">
                <a:latin typeface="Segoe"/>
                <a:cs typeface="Calibri" panose="020F0502020204030204" pitchFamily="34" charset="0"/>
              </a:rPr>
              <a:t>Analyze impact of changes to data and understand dependencies visually.</a:t>
            </a:r>
          </a:p>
          <a:p>
            <a:pPr marL="285750" indent="-285750">
              <a:spcAft>
                <a:spcPts val="0"/>
              </a:spcAft>
              <a:buFont typeface="Arial" panose="020B0604020202020204" pitchFamily="34" charset="0"/>
              <a:buChar char="•"/>
            </a:pPr>
            <a:endParaRPr lang="en-US" sz="1400">
              <a:latin typeface="Segoe"/>
              <a:cs typeface="Calibri" panose="020F0502020204030204" pitchFamily="34" charset="0"/>
            </a:endParaRPr>
          </a:p>
          <a:p>
            <a:pPr marL="285750" indent="-285750">
              <a:spcAft>
                <a:spcPts val="0"/>
              </a:spcAft>
              <a:buFont typeface="Arial" panose="020B0604020202020204" pitchFamily="34" charset="0"/>
              <a:buChar char="•"/>
            </a:pPr>
            <a:r>
              <a:rPr lang="en-US" sz="1400">
                <a:latin typeface="Segoe"/>
                <a:cs typeface="Calibri" panose="020F0502020204030204" pitchFamily="34" charset="0"/>
              </a:rPr>
              <a:t>Root cause analysis of failures by inspecting dependencies upstream and determine downstream impact</a:t>
            </a:r>
          </a:p>
          <a:p>
            <a:pPr marL="285750" indent="-285750">
              <a:spcAft>
                <a:spcPts val="0"/>
              </a:spcAft>
              <a:buFont typeface="Arial" panose="020B0604020202020204" pitchFamily="34" charset="0"/>
              <a:buChar char="•"/>
            </a:pPr>
            <a:endParaRPr lang="en-US" sz="1400">
              <a:effectLst/>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D31E874E-719D-41AE-AC0C-E9377F447093}"/>
              </a:ext>
            </a:extLst>
          </p:cNvPr>
          <p:cNvSpPr/>
          <p:nvPr/>
        </p:nvSpPr>
        <p:spPr bwMode="auto">
          <a:xfrm>
            <a:off x="4826831" y="2700999"/>
            <a:ext cx="639581" cy="26705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727065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1" descr="preencoded.png"/>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244685" y="1528080"/>
            <a:ext cx="9475413" cy="5329920"/>
          </a:xfrm>
          <a:prstGeom prst="rect">
            <a:avLst/>
          </a:prstGeom>
        </p:spPr>
      </p:pic>
      <p:sp>
        <p:nvSpPr>
          <p:cNvPr id="4" name="Rectangle 3">
            <a:extLst>
              <a:ext uri="{FF2B5EF4-FFF2-40B4-BE49-F238E27FC236}">
                <a16:creationId xmlns:a16="http://schemas.microsoft.com/office/drawing/2014/main" id="{0C7CF24B-DD3F-470F-8B95-3B2889CE526F}"/>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Search results for ‘Asset Name’&gt; ‘Asset Name’&gt; Contacts</a:t>
            </a:r>
          </a:p>
        </p:txBody>
      </p:sp>
      <p:sp>
        <p:nvSpPr>
          <p:cNvPr id="5" name="Title 2">
            <a:extLst>
              <a:ext uri="{FF2B5EF4-FFF2-40B4-BE49-F238E27FC236}">
                <a16:creationId xmlns:a16="http://schemas.microsoft.com/office/drawing/2014/main" id="{147E165B-4EEC-4AE4-B833-32E6FAA6EBAC}"/>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Asset Contacts</a:t>
            </a:r>
          </a:p>
        </p:txBody>
      </p:sp>
      <p:sp>
        <p:nvSpPr>
          <p:cNvPr id="6" name="Text Placeholder 3">
            <a:extLst>
              <a:ext uri="{FF2B5EF4-FFF2-40B4-BE49-F238E27FC236}">
                <a16:creationId xmlns:a16="http://schemas.microsoft.com/office/drawing/2014/main" id="{1482CA65-49F2-4EDE-9064-E0FC21400271}"/>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Identify experts and owners of the data asset</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7" name="Rectangle 6">
            <a:extLst>
              <a:ext uri="{FF2B5EF4-FFF2-40B4-BE49-F238E27FC236}">
                <a16:creationId xmlns:a16="http://schemas.microsoft.com/office/drawing/2014/main" id="{8914B93B-700B-4B8F-B380-D881C3856961}"/>
              </a:ext>
            </a:extLst>
          </p:cNvPr>
          <p:cNvSpPr/>
          <p:nvPr/>
        </p:nvSpPr>
        <p:spPr bwMode="auto">
          <a:xfrm>
            <a:off x="3387775" y="2730981"/>
            <a:ext cx="639581" cy="26705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867883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9053914-65A2-42D3-B2E8-4215F7C6896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209610" y="1931422"/>
            <a:ext cx="5634341" cy="3284390"/>
          </a:xfrm>
          <a:prstGeom prst="rect">
            <a:avLst/>
          </a:prstGeom>
        </p:spPr>
      </p:pic>
      <p:pic>
        <p:nvPicPr>
          <p:cNvPr id="2" name="Picture 1">
            <a:extLst>
              <a:ext uri="{FF2B5EF4-FFF2-40B4-BE49-F238E27FC236}">
                <a16:creationId xmlns:a16="http://schemas.microsoft.com/office/drawing/2014/main" id="{D7C0994A-8C67-4505-9F42-61767CD6823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4526" y="1944631"/>
            <a:ext cx="5487866" cy="3451647"/>
          </a:xfrm>
          <a:prstGeom prst="rect">
            <a:avLst/>
          </a:prstGeom>
        </p:spPr>
      </p:pic>
      <p:sp>
        <p:nvSpPr>
          <p:cNvPr id="4" name="Rectangle 3">
            <a:extLst>
              <a:ext uri="{FF2B5EF4-FFF2-40B4-BE49-F238E27FC236}">
                <a16:creationId xmlns:a16="http://schemas.microsoft.com/office/drawing/2014/main" id="{0C7CF24B-DD3F-470F-8B95-3B2889CE526F}"/>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Search results for ‘Asset Name’&gt; ‘Asset Name’&gt; Related</a:t>
            </a:r>
          </a:p>
        </p:txBody>
      </p:sp>
      <p:sp>
        <p:nvSpPr>
          <p:cNvPr id="5" name="Title 2">
            <a:extLst>
              <a:ext uri="{FF2B5EF4-FFF2-40B4-BE49-F238E27FC236}">
                <a16:creationId xmlns:a16="http://schemas.microsoft.com/office/drawing/2014/main" id="{147E165B-4EEC-4AE4-B833-32E6FAA6EBAC}"/>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Asset Related</a:t>
            </a:r>
          </a:p>
        </p:txBody>
      </p:sp>
      <p:sp>
        <p:nvSpPr>
          <p:cNvPr id="6" name="Text Placeholder 3">
            <a:extLst>
              <a:ext uri="{FF2B5EF4-FFF2-40B4-BE49-F238E27FC236}">
                <a16:creationId xmlns:a16="http://schemas.microsoft.com/office/drawing/2014/main" id="{1482CA65-49F2-4EDE-9064-E0FC21400271}"/>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Browse assets by hierarchy. Works for unstructured, semi-structured and unstructured data</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9E9B111C-0F71-42DA-A43B-94BF2DA2FCD4}"/>
              </a:ext>
            </a:extLst>
          </p:cNvPr>
          <p:cNvSpPr txBox="1"/>
          <p:nvPr/>
        </p:nvSpPr>
        <p:spPr>
          <a:xfrm>
            <a:off x="2256484" y="5888486"/>
            <a:ext cx="1541490" cy="704808"/>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rgbClr val="FF0000"/>
                </a:solidFill>
              </a:rPr>
              <a:t>Structured Data</a:t>
            </a:r>
          </a:p>
          <a:p>
            <a:pPr algn="ctr">
              <a:lnSpc>
                <a:spcPct val="90000"/>
              </a:lnSpc>
              <a:spcAft>
                <a:spcPts val="600"/>
              </a:spcAft>
            </a:pPr>
            <a:r>
              <a:rPr lang="en-US" sz="1200">
                <a:solidFill>
                  <a:srgbClr val="FF0000"/>
                </a:solidFill>
              </a:rPr>
              <a:t>Browse Hierarchy</a:t>
            </a:r>
          </a:p>
        </p:txBody>
      </p:sp>
      <p:cxnSp>
        <p:nvCxnSpPr>
          <p:cNvPr id="12" name="Straight Arrow Connector 11">
            <a:extLst>
              <a:ext uri="{FF2B5EF4-FFF2-40B4-BE49-F238E27FC236}">
                <a16:creationId xmlns:a16="http://schemas.microsoft.com/office/drawing/2014/main" id="{57A2F982-AA76-425E-82AB-DE4E204A16A5}"/>
              </a:ext>
            </a:extLst>
          </p:cNvPr>
          <p:cNvCxnSpPr>
            <a:cxnSpLocks/>
          </p:cNvCxnSpPr>
          <p:nvPr/>
        </p:nvCxnSpPr>
        <p:spPr>
          <a:xfrm flipV="1">
            <a:off x="2892926" y="5043074"/>
            <a:ext cx="0" cy="953933"/>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D668FE-B2A5-4AD0-A122-203D013B93B2}"/>
              </a:ext>
            </a:extLst>
          </p:cNvPr>
          <p:cNvSpPr txBox="1"/>
          <p:nvPr/>
        </p:nvSpPr>
        <p:spPr>
          <a:xfrm>
            <a:off x="8720526" y="5396278"/>
            <a:ext cx="1541490" cy="704808"/>
          </a:xfrm>
          <a:prstGeom prst="rect">
            <a:avLst/>
          </a:prstGeom>
          <a:noFill/>
        </p:spPr>
        <p:txBody>
          <a:bodyPr wrap="square" lIns="182880" tIns="146304" rIns="182880" bIns="146304" rtlCol="0">
            <a:spAutoFit/>
          </a:bodyPr>
          <a:lstStyle/>
          <a:p>
            <a:pPr algn="ctr">
              <a:lnSpc>
                <a:spcPct val="90000"/>
              </a:lnSpc>
              <a:spcAft>
                <a:spcPts val="600"/>
              </a:spcAft>
            </a:pPr>
            <a:r>
              <a:rPr lang="en-US" sz="1200">
                <a:solidFill>
                  <a:srgbClr val="FF0000"/>
                </a:solidFill>
              </a:rPr>
              <a:t>Unstructured Data</a:t>
            </a:r>
          </a:p>
          <a:p>
            <a:pPr algn="ctr">
              <a:lnSpc>
                <a:spcPct val="90000"/>
              </a:lnSpc>
              <a:spcAft>
                <a:spcPts val="600"/>
              </a:spcAft>
            </a:pPr>
            <a:r>
              <a:rPr lang="en-US" sz="1200">
                <a:solidFill>
                  <a:srgbClr val="FF0000"/>
                </a:solidFill>
              </a:rPr>
              <a:t>Browse Hierarchy</a:t>
            </a:r>
          </a:p>
        </p:txBody>
      </p:sp>
      <p:cxnSp>
        <p:nvCxnSpPr>
          <p:cNvPr id="15" name="Straight Arrow Connector 14">
            <a:extLst>
              <a:ext uri="{FF2B5EF4-FFF2-40B4-BE49-F238E27FC236}">
                <a16:creationId xmlns:a16="http://schemas.microsoft.com/office/drawing/2014/main" id="{0A9D99A4-C1A5-4DF1-AA62-EB8778522612}"/>
              </a:ext>
            </a:extLst>
          </p:cNvPr>
          <p:cNvCxnSpPr>
            <a:cxnSpLocks/>
          </p:cNvCxnSpPr>
          <p:nvPr/>
        </p:nvCxnSpPr>
        <p:spPr>
          <a:xfrm flipV="1">
            <a:off x="9491271" y="4796854"/>
            <a:ext cx="0" cy="599424"/>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B93D13D-9064-4A01-B38B-A7B4CFBBEB44}"/>
              </a:ext>
            </a:extLst>
          </p:cNvPr>
          <p:cNvSpPr/>
          <p:nvPr/>
        </p:nvSpPr>
        <p:spPr bwMode="auto">
          <a:xfrm>
            <a:off x="2046620" y="2707688"/>
            <a:ext cx="419727" cy="19413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E763F90-E3D4-4002-BFB4-6228ECC2C144}"/>
              </a:ext>
            </a:extLst>
          </p:cNvPr>
          <p:cNvSpPr/>
          <p:nvPr/>
        </p:nvSpPr>
        <p:spPr bwMode="auto">
          <a:xfrm>
            <a:off x="7811807" y="2672176"/>
            <a:ext cx="399494" cy="168675"/>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897734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8EA51B-8ED1-4941-89EE-C5279593DCE2}"/>
              </a:ext>
            </a:extLst>
          </p:cNvPr>
          <p:cNvSpPr>
            <a:spLocks noGrp="1"/>
          </p:cNvSpPr>
          <p:nvPr>
            <p:ph type="title"/>
          </p:nvPr>
        </p:nvSpPr>
        <p:spPr>
          <a:xfrm>
            <a:off x="2921975" y="2828925"/>
            <a:ext cx="9174775" cy="1842802"/>
          </a:xfrm>
        </p:spPr>
        <p:txBody>
          <a:bodyPr/>
          <a:lstStyle/>
          <a:p>
            <a:r>
              <a:rPr lang="en-US"/>
              <a:t>Purview Catalog  </a:t>
            </a:r>
            <a:br>
              <a:rPr lang="en-US"/>
            </a:br>
            <a:r>
              <a:rPr lang="en-US">
                <a:solidFill>
                  <a:schemeClr val="bg2"/>
                </a:solidFill>
              </a:rPr>
              <a:t>Business Glossary</a:t>
            </a:r>
            <a:br>
              <a:rPr lang="en-US">
                <a:solidFill>
                  <a:schemeClr val="bg2"/>
                </a:solidFill>
              </a:rPr>
            </a:br>
            <a:r>
              <a:rPr kumimoji="0" lang="en-US" sz="2800" b="0" i="0" u="none" strike="noStrike" kern="1200" cap="none" spc="-147" normalizeH="0" baseline="0" noProof="0">
                <a:ln w="3175">
                  <a:noFill/>
                </a:ln>
                <a:solidFill>
                  <a:srgbClr val="0078D4"/>
                </a:solidFill>
                <a:effectLst/>
                <a:uLnTx/>
                <a:uFillTx/>
                <a:latin typeface="Segoe UI Semibold"/>
                <a:ea typeface="+mn-ea"/>
                <a:cs typeface="Segoe UI" pitchFamily="34" charset="0"/>
              </a:rPr>
              <a:t>(Search &amp; Browse your data estate from a business lens)</a:t>
            </a:r>
            <a:endParaRPr lang="en-US">
              <a:solidFill>
                <a:schemeClr val="bg2"/>
              </a:solidFill>
            </a:endParaRPr>
          </a:p>
        </p:txBody>
      </p:sp>
      <p:pic>
        <p:nvPicPr>
          <p:cNvPr id="9" name="Picture 8" descr="Icon&#10;&#10;Description automatically generated">
            <a:extLst>
              <a:ext uri="{FF2B5EF4-FFF2-40B4-BE49-F238E27FC236}">
                <a16:creationId xmlns:a16="http://schemas.microsoft.com/office/drawing/2014/main" id="{42D76145-8086-4592-A5AF-1EAB2DF073E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94100" y="3010462"/>
            <a:ext cx="1418765" cy="1479728"/>
          </a:xfrm>
          <a:prstGeom prst="rect">
            <a:avLst/>
          </a:prstGeom>
        </p:spPr>
      </p:pic>
    </p:spTree>
    <p:extLst>
      <p:ext uri="{BB962C8B-B14F-4D97-AF65-F5344CB8AC3E}">
        <p14:creationId xmlns:p14="http://schemas.microsoft.com/office/powerpoint/2010/main" val="2105692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192CEDB-6BFC-A249-A32E-96F4CDEC413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350058" y="1528080"/>
            <a:ext cx="7525246" cy="4867652"/>
          </a:xfrm>
          <a:prstGeom prst="rect">
            <a:avLst/>
          </a:prstGeom>
        </p:spPr>
      </p:pic>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Business Glossary</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Business Glossary</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Consistent and curated understanding of business terms and definitions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Text Placeholder 3">
            <a:extLst>
              <a:ext uri="{FF2B5EF4-FFF2-40B4-BE49-F238E27FC236}">
                <a16:creationId xmlns:a16="http://schemas.microsoft.com/office/drawing/2014/main" id="{11DD8413-8994-427E-BA55-0EC166E03E69}"/>
              </a:ext>
            </a:extLst>
          </p:cNvPr>
          <p:cNvSpPr txBox="1">
            <a:spLocks/>
          </p:cNvSpPr>
          <p:nvPr/>
        </p:nvSpPr>
        <p:spPr>
          <a:xfrm>
            <a:off x="426425" y="1746246"/>
            <a:ext cx="3476014"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400">
              <a:latin typeface="Segoe UI"/>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Understand business context associated with data in the organization</a:t>
            </a: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Bulk Import glossary terms from existing data dictionaries easily</a:t>
            </a:r>
            <a:endParaRPr lang="en-US" sz="1400">
              <a:effectLst/>
              <a:latin typeface="Segoe"/>
              <a:ea typeface="Calibri" panose="020F0502020204030204" pitchFamily="34" charset="0"/>
              <a:cs typeface="Times New Roman" panose="02020603050405020304" pitchFamily="18" charset="0"/>
            </a:endParaRPr>
          </a:p>
          <a:p>
            <a:pPr>
              <a:spcAft>
                <a:spcPts val="0"/>
              </a:spcAft>
            </a:pPr>
            <a:endParaRPr kumimoji="0" lang="en-US" sz="1400" b="0" i="0" u="none" strike="noStrike" kern="1200" cap="none" spc="0" normalizeH="0" baseline="0" noProof="0">
              <a:ln>
                <a:noFill/>
              </a:ln>
              <a:solidFill>
                <a:srgbClr val="000000"/>
              </a:solidFill>
              <a:effectLst/>
              <a:uLnTx/>
              <a:uFillTx/>
              <a:latin typeface="Segoe UI"/>
              <a:ea typeface="+mn-ea"/>
              <a:cs typeface="+mn-cs"/>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Flexible business terms definition with custom attributes per business domain</a:t>
            </a: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Browse &amp; Search your data estate fro</a:t>
            </a:r>
            <a:r>
              <a:rPr lang="en-US" sz="1400">
                <a:latin typeface="Segoe"/>
                <a:ea typeface="Calibri" panose="020F0502020204030204" pitchFamily="34" charset="0"/>
                <a:cs typeface="Calibri" panose="020F0502020204030204" pitchFamily="34" charset="0"/>
              </a:rPr>
              <a:t>m a business lens</a:t>
            </a:r>
            <a:r>
              <a:rPr lang="en-US" sz="1400">
                <a:effectLst/>
                <a:latin typeface="Segoe"/>
                <a:ea typeface="Calibri" panose="020F0502020204030204" pitchFamily="34" charset="0"/>
                <a:cs typeface="Calibri" panose="020F0502020204030204" pitchFamily="34" charset="0"/>
              </a:rPr>
              <a:t> </a:t>
            </a:r>
            <a:endParaRPr lang="en-US" sz="1400">
              <a:effectLst/>
              <a:latin typeface="Segoe"/>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C9C23525-3490-4207-B504-A2E98150E0C7}"/>
              </a:ext>
            </a:extLst>
          </p:cNvPr>
          <p:cNvSpPr/>
          <p:nvPr/>
        </p:nvSpPr>
        <p:spPr bwMode="auto">
          <a:xfrm>
            <a:off x="4371078" y="2438401"/>
            <a:ext cx="211432" cy="245128"/>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737779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12F294-2861-4238-A9A1-CB7A8031389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6425" y="1528080"/>
            <a:ext cx="10227842" cy="4964141"/>
          </a:xfrm>
          <a:prstGeom prst="rect">
            <a:avLst/>
          </a:prstGeom>
        </p:spPr>
      </p:pic>
      <p:sp>
        <p:nvSpPr>
          <p:cNvPr id="13" name="Rectangle 12">
            <a:extLst>
              <a:ext uri="{FF2B5EF4-FFF2-40B4-BE49-F238E27FC236}">
                <a16:creationId xmlns:a16="http://schemas.microsoft.com/office/drawing/2014/main" id="{92DFECC2-0064-4965-98DF-214864AEA084}"/>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Business Glossary &gt; New Term</a:t>
            </a:r>
          </a:p>
        </p:txBody>
      </p:sp>
      <p:sp>
        <p:nvSpPr>
          <p:cNvPr id="18" name="Title 2">
            <a:extLst>
              <a:ext uri="{FF2B5EF4-FFF2-40B4-BE49-F238E27FC236}">
                <a16:creationId xmlns:a16="http://schemas.microsoft.com/office/drawing/2014/main" id="{65B09850-404A-478B-AF8E-C3FB8DD34C7B}"/>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Business Glossary</a:t>
            </a:r>
          </a:p>
        </p:txBody>
      </p:sp>
      <p:sp>
        <p:nvSpPr>
          <p:cNvPr id="19" name="Text Placeholder 3">
            <a:extLst>
              <a:ext uri="{FF2B5EF4-FFF2-40B4-BE49-F238E27FC236}">
                <a16:creationId xmlns:a16="http://schemas.microsoft.com/office/drawing/2014/main" id="{B2311EA1-F1ED-4D5D-A574-BB3A92196D6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solidFill>
                  <a:srgbClr val="171717"/>
                </a:solidFill>
                <a:latin typeface="Segoe UI" panose="020B0502040204020203" pitchFamily="34" charset="0"/>
                <a:ea typeface="Segoe UI" panose="020B0502040204020203" pitchFamily="34" charset="0"/>
                <a:cs typeface="Segoe UI" panose="020B0502040204020203" pitchFamily="34" charset="0"/>
              </a:rPr>
              <a:t>V</a:t>
            </a:r>
            <a:r>
              <a:rPr lang="en-US" sz="1800">
                <a:solidFill>
                  <a:srgbClr val="171717"/>
                </a:solidFill>
                <a:effectLst/>
                <a:latin typeface="Segoe UI" panose="020B0502040204020203" pitchFamily="34" charset="0"/>
                <a:ea typeface="Segoe UI" panose="020B0502040204020203" pitchFamily="34" charset="0"/>
                <a:cs typeface="Segoe UI" panose="020B0502040204020203" pitchFamily="34" charset="0"/>
              </a:rPr>
              <a:t>ocabulary for business users attached to assets in the catalog</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0E1259D-6055-44CB-8731-3A25EA7C6B77}"/>
              </a:ext>
            </a:extLst>
          </p:cNvPr>
          <p:cNvSpPr/>
          <p:nvPr/>
        </p:nvSpPr>
        <p:spPr bwMode="auto">
          <a:xfrm>
            <a:off x="779130" y="1978840"/>
            <a:ext cx="540860" cy="16067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10" name="Straight Arrow Connector 9">
            <a:extLst>
              <a:ext uri="{FF2B5EF4-FFF2-40B4-BE49-F238E27FC236}">
                <a16:creationId xmlns:a16="http://schemas.microsoft.com/office/drawing/2014/main" id="{724DEC69-09C6-431A-A017-D8FD16536DFB}"/>
              </a:ext>
            </a:extLst>
          </p:cNvPr>
          <p:cNvCxnSpPr>
            <a:cxnSpLocks/>
          </p:cNvCxnSpPr>
          <p:nvPr/>
        </p:nvCxnSpPr>
        <p:spPr>
          <a:xfrm>
            <a:off x="1319990" y="2050832"/>
            <a:ext cx="677026" cy="0"/>
          </a:xfrm>
          <a:prstGeom prst="straightConnector1">
            <a:avLst/>
          </a:prstGeom>
          <a:ln>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39A71BB-F028-4669-A069-064BA899BE58}"/>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997016" y="1528080"/>
            <a:ext cx="9714996" cy="4705385"/>
          </a:xfrm>
          <a:prstGeom prst="rect">
            <a:avLst/>
          </a:prstGeom>
        </p:spPr>
      </p:pic>
    </p:spTree>
    <p:extLst>
      <p:ext uri="{BB962C8B-B14F-4D97-AF65-F5344CB8AC3E}">
        <p14:creationId xmlns:p14="http://schemas.microsoft.com/office/powerpoint/2010/main" val="810800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Rectangle 349">
            <a:extLst>
              <a:ext uri="{FF2B5EF4-FFF2-40B4-BE49-F238E27FC236}">
                <a16:creationId xmlns:a16="http://schemas.microsoft.com/office/drawing/2014/main" id="{657C2467-F69E-4E31-8BD4-27AA8230053D}"/>
              </a:ext>
            </a:extLst>
          </p:cNvPr>
          <p:cNvSpPr/>
          <p:nvPr/>
        </p:nvSpPr>
        <p:spPr>
          <a:xfrm>
            <a:off x="5889084" y="503"/>
            <a:ext cx="6302914" cy="6857497"/>
          </a:xfrm>
          <a:prstGeom prst="rect">
            <a:avLst/>
          </a:prstGeom>
          <a:gradFill>
            <a:gsLst>
              <a:gs pos="0">
                <a:srgbClr val="004D89"/>
              </a:gs>
              <a:gs pos="99000">
                <a:srgbClr val="0000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Title 350">
            <a:extLst>
              <a:ext uri="{FF2B5EF4-FFF2-40B4-BE49-F238E27FC236}">
                <a16:creationId xmlns:a16="http://schemas.microsoft.com/office/drawing/2014/main" id="{8077A232-73F1-4E49-9316-FEF2EF4EE160}"/>
              </a:ext>
            </a:extLst>
          </p:cNvPr>
          <p:cNvSpPr>
            <a:spLocks noGrp="1"/>
          </p:cNvSpPr>
          <p:nvPr>
            <p:ph type="title"/>
          </p:nvPr>
        </p:nvSpPr>
        <p:spPr>
          <a:xfrm>
            <a:off x="727939" y="524099"/>
            <a:ext cx="4304058" cy="800497"/>
          </a:xfrm>
        </p:spPr>
        <p:txBody>
          <a:bodyPr/>
          <a:lstStyle/>
          <a:p>
            <a:pPr>
              <a:lnSpc>
                <a:spcPct val="150000"/>
              </a:lnSpc>
            </a:pPr>
            <a:r>
              <a:rPr lang="en-US"/>
              <a:t>Azure Purview</a:t>
            </a:r>
            <a:endParaRPr lang="en-US" b="0">
              <a:latin typeface="Segoe UI" panose="020B0502040204020203" pitchFamily="34" charset="0"/>
              <a:cs typeface="Segoe UI" panose="020B0502040204020203" pitchFamily="34" charset="0"/>
            </a:endParaRPr>
          </a:p>
        </p:txBody>
      </p:sp>
      <p:sp>
        <p:nvSpPr>
          <p:cNvPr id="353" name="Subtitle 3">
            <a:extLst>
              <a:ext uri="{FF2B5EF4-FFF2-40B4-BE49-F238E27FC236}">
                <a16:creationId xmlns:a16="http://schemas.microsoft.com/office/drawing/2014/main" id="{76DAC6EC-4B3B-EA46-A02D-80E5E112742E}"/>
              </a:ext>
            </a:extLst>
          </p:cNvPr>
          <p:cNvSpPr txBox="1">
            <a:spLocks/>
          </p:cNvSpPr>
          <p:nvPr/>
        </p:nvSpPr>
        <p:spPr>
          <a:xfrm>
            <a:off x="727939" y="1359943"/>
            <a:ext cx="3085881" cy="26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spc="150">
                <a:solidFill>
                  <a:srgbClr val="0090FF"/>
                </a:solidFill>
                <a:latin typeface="Segoe UI Semibold" panose="020B0502040204020203" pitchFamily="34" charset="0"/>
                <a:cs typeface="Segoe UI Semibold" panose="020B0502040204020203" pitchFamily="34" charset="0"/>
              </a:rPr>
              <a:t>UNIFIED DATA GOVERNANCE</a:t>
            </a:r>
          </a:p>
        </p:txBody>
      </p:sp>
      <p:sp>
        <p:nvSpPr>
          <p:cNvPr id="354" name="Content Placeholder 1">
            <a:extLst>
              <a:ext uri="{FF2B5EF4-FFF2-40B4-BE49-F238E27FC236}">
                <a16:creationId xmlns:a16="http://schemas.microsoft.com/office/drawing/2014/main" id="{8DB9213A-A6EB-EC40-8BF9-074622FBB6D6}"/>
              </a:ext>
            </a:extLst>
          </p:cNvPr>
          <p:cNvSpPr txBox="1">
            <a:spLocks/>
          </p:cNvSpPr>
          <p:nvPr/>
        </p:nvSpPr>
        <p:spPr>
          <a:xfrm>
            <a:off x="681041" y="1988755"/>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0078D4"/>
              </a:buClr>
            </a:pPr>
            <a:r>
              <a:rPr lang="en-US" sz="1800">
                <a:solidFill>
                  <a:srgbClr val="0090FF"/>
                </a:solidFill>
              </a:rPr>
              <a:t>Data Map </a:t>
            </a:r>
          </a:p>
          <a:p>
            <a:pPr marL="285750" indent="-285750">
              <a:lnSpc>
                <a:spcPct val="130000"/>
              </a:lnSpc>
              <a:buClr>
                <a:srgbClr val="0078D4"/>
              </a:buClr>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Automate and manage metadata at scale</a:t>
            </a:r>
          </a:p>
        </p:txBody>
      </p:sp>
      <p:cxnSp>
        <p:nvCxnSpPr>
          <p:cNvPr id="703" name="Straight Connector 702">
            <a:extLst>
              <a:ext uri="{FF2B5EF4-FFF2-40B4-BE49-F238E27FC236}">
                <a16:creationId xmlns:a16="http://schemas.microsoft.com/office/drawing/2014/main" id="{01D9BFC0-C2FD-2149-81D3-7C929357F495}"/>
              </a:ext>
            </a:extLst>
          </p:cNvPr>
          <p:cNvCxnSpPr>
            <a:cxnSpLocks/>
          </p:cNvCxnSpPr>
          <p:nvPr/>
        </p:nvCxnSpPr>
        <p:spPr>
          <a:xfrm flipH="1">
            <a:off x="727940" y="3131157"/>
            <a:ext cx="4325884" cy="0"/>
          </a:xfrm>
          <a:prstGeom prst="line">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4" name="Content Placeholder 1">
            <a:extLst>
              <a:ext uri="{FF2B5EF4-FFF2-40B4-BE49-F238E27FC236}">
                <a16:creationId xmlns:a16="http://schemas.microsoft.com/office/drawing/2014/main" id="{9059CEF3-728F-DD45-8476-5B5984C2C730}"/>
              </a:ext>
            </a:extLst>
          </p:cNvPr>
          <p:cNvSpPr txBox="1">
            <a:spLocks/>
          </p:cNvSpPr>
          <p:nvPr/>
        </p:nvSpPr>
        <p:spPr>
          <a:xfrm>
            <a:off x="681041" y="3307272"/>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0078D4"/>
              </a:buClr>
            </a:pPr>
            <a:r>
              <a:rPr lang="en-US" sz="1800">
                <a:solidFill>
                  <a:srgbClr val="0090FF"/>
                </a:solidFill>
              </a:rPr>
              <a:t>Data Catalog </a:t>
            </a:r>
          </a:p>
          <a:p>
            <a:pPr marL="285750" indent="-285750">
              <a:lnSpc>
                <a:spcPct val="130000"/>
              </a:lnSpc>
              <a:buClr>
                <a:srgbClr val="0078D4"/>
              </a:buClr>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Enable effortless discovery for data consumers</a:t>
            </a:r>
          </a:p>
        </p:txBody>
      </p:sp>
      <p:cxnSp>
        <p:nvCxnSpPr>
          <p:cNvPr id="706" name="Straight Connector 705">
            <a:extLst>
              <a:ext uri="{FF2B5EF4-FFF2-40B4-BE49-F238E27FC236}">
                <a16:creationId xmlns:a16="http://schemas.microsoft.com/office/drawing/2014/main" id="{E4B238EA-9870-3346-BC11-5E9EAAB73362}"/>
              </a:ext>
            </a:extLst>
          </p:cNvPr>
          <p:cNvCxnSpPr>
            <a:cxnSpLocks/>
          </p:cNvCxnSpPr>
          <p:nvPr/>
        </p:nvCxnSpPr>
        <p:spPr>
          <a:xfrm flipH="1">
            <a:off x="727940" y="4751613"/>
            <a:ext cx="4325884" cy="0"/>
          </a:xfrm>
          <a:prstGeom prst="line">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7" name="Content Placeholder 1">
            <a:extLst>
              <a:ext uri="{FF2B5EF4-FFF2-40B4-BE49-F238E27FC236}">
                <a16:creationId xmlns:a16="http://schemas.microsoft.com/office/drawing/2014/main" id="{9F835C50-417C-5946-B777-F7C7BE2CF1FB}"/>
              </a:ext>
            </a:extLst>
          </p:cNvPr>
          <p:cNvSpPr txBox="1">
            <a:spLocks/>
          </p:cNvSpPr>
          <p:nvPr/>
        </p:nvSpPr>
        <p:spPr>
          <a:xfrm>
            <a:off x="681041" y="4927728"/>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0078D4"/>
              </a:buClr>
            </a:pPr>
            <a:r>
              <a:rPr lang="en-US" sz="1800">
                <a:solidFill>
                  <a:srgbClr val="0090FF"/>
                </a:solidFill>
              </a:rPr>
              <a:t>Data Insights </a:t>
            </a:r>
          </a:p>
          <a:p>
            <a:pPr marL="285750" indent="-285750">
              <a:lnSpc>
                <a:spcPct val="130000"/>
              </a:lnSpc>
              <a:buClr>
                <a:srgbClr val="0078D4"/>
              </a:buClr>
              <a:buFont typeface="Arial" panose="020B0604020202020204" pitchFamily="34" charset="0"/>
              <a:buChar char="•"/>
            </a:pPr>
            <a:r>
              <a:rPr lang="en-US" sz="1800">
                <a:latin typeface="Segoe UI Semilight" panose="020B0402040204020203" pitchFamily="34" charset="0"/>
                <a:cs typeface="Segoe UI Semilight" panose="020B0402040204020203" pitchFamily="34" charset="0"/>
              </a:rPr>
              <a:t>Assess data usage across your organization</a:t>
            </a:r>
          </a:p>
        </p:txBody>
      </p:sp>
      <p:pic>
        <p:nvPicPr>
          <p:cNvPr id="357" name="Picture 356">
            <a:extLst>
              <a:ext uri="{FF2B5EF4-FFF2-40B4-BE49-F238E27FC236}">
                <a16:creationId xmlns:a16="http://schemas.microsoft.com/office/drawing/2014/main" id="{99C2A630-BDD8-DF4D-8495-308E1C4DBD74}"/>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1113006" y="6373966"/>
            <a:ext cx="1078992" cy="483531"/>
          </a:xfrm>
          <a:prstGeom prst="rect">
            <a:avLst/>
          </a:prstGeom>
        </p:spPr>
      </p:pic>
      <p:grpSp>
        <p:nvGrpSpPr>
          <p:cNvPr id="744" name="Group 743">
            <a:extLst>
              <a:ext uri="{FF2B5EF4-FFF2-40B4-BE49-F238E27FC236}">
                <a16:creationId xmlns:a16="http://schemas.microsoft.com/office/drawing/2014/main" id="{DF0025E0-18C5-9546-98C0-78ED9A5C2464}"/>
              </a:ext>
            </a:extLst>
          </p:cNvPr>
          <p:cNvGrpSpPr/>
          <p:nvPr/>
        </p:nvGrpSpPr>
        <p:grpSpPr>
          <a:xfrm>
            <a:off x="5774374" y="358262"/>
            <a:ext cx="6288375" cy="5898848"/>
            <a:chOff x="2932057" y="706777"/>
            <a:chExt cx="6383304" cy="5987897"/>
          </a:xfrm>
        </p:grpSpPr>
        <p:grpSp>
          <p:nvGrpSpPr>
            <p:cNvPr id="745" name="Group 744">
              <a:extLst>
                <a:ext uri="{FF2B5EF4-FFF2-40B4-BE49-F238E27FC236}">
                  <a16:creationId xmlns:a16="http://schemas.microsoft.com/office/drawing/2014/main" id="{D09E64D3-177A-C344-AA0F-EC417A4A2166}"/>
                </a:ext>
              </a:extLst>
            </p:cNvPr>
            <p:cNvGrpSpPr/>
            <p:nvPr/>
          </p:nvGrpSpPr>
          <p:grpSpPr>
            <a:xfrm rot="5400000">
              <a:off x="5869455" y="1822156"/>
              <a:ext cx="325118" cy="4751139"/>
              <a:chOff x="1412242" y="1163767"/>
              <a:chExt cx="325118" cy="4751139"/>
            </a:xfrm>
          </p:grpSpPr>
          <p:cxnSp>
            <p:nvCxnSpPr>
              <p:cNvPr id="932" name="Straight Connector 931">
                <a:extLst>
                  <a:ext uri="{FF2B5EF4-FFF2-40B4-BE49-F238E27FC236}">
                    <a16:creationId xmlns:a16="http://schemas.microsoft.com/office/drawing/2014/main" id="{8B67FC5B-F99F-984E-B70F-6ADD457807E7}"/>
                  </a:ext>
                </a:extLst>
              </p:cNvPr>
              <p:cNvCxnSpPr>
                <a:cxnSpLocks/>
              </p:cNvCxnSpPr>
              <p:nvPr/>
            </p:nvCxnSpPr>
            <p:spPr>
              <a:xfrm>
                <a:off x="154432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id="{52ABBBD4-BDDA-824F-B212-E06E2A671BE9}"/>
                  </a:ext>
                </a:extLst>
              </p:cNvPr>
              <p:cNvCxnSpPr>
                <a:cxnSpLocks/>
              </p:cNvCxnSpPr>
              <p:nvPr/>
            </p:nvCxnSpPr>
            <p:spPr>
              <a:xfrm>
                <a:off x="17373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id="{D3CAD8EF-426D-B64B-AB7A-C535E9D42D13}"/>
                  </a:ext>
                </a:extLst>
              </p:cNvPr>
              <p:cNvCxnSpPr>
                <a:cxnSpLocks/>
              </p:cNvCxnSpPr>
              <p:nvPr/>
            </p:nvCxnSpPr>
            <p:spPr>
              <a:xfrm>
                <a:off x="1412242" y="116376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6" name="Group 745">
              <a:extLst>
                <a:ext uri="{FF2B5EF4-FFF2-40B4-BE49-F238E27FC236}">
                  <a16:creationId xmlns:a16="http://schemas.microsoft.com/office/drawing/2014/main" id="{77252702-7471-4547-9752-BB4CF9DF24DC}"/>
                </a:ext>
              </a:extLst>
            </p:cNvPr>
            <p:cNvGrpSpPr/>
            <p:nvPr/>
          </p:nvGrpSpPr>
          <p:grpSpPr>
            <a:xfrm>
              <a:off x="5852160" y="1173927"/>
              <a:ext cx="487680" cy="4740979"/>
              <a:chOff x="5852160" y="1173927"/>
              <a:chExt cx="487680" cy="4740979"/>
            </a:xfrm>
          </p:grpSpPr>
          <p:cxnSp>
            <p:nvCxnSpPr>
              <p:cNvPr id="929" name="Straight Connector 928">
                <a:extLst>
                  <a:ext uri="{FF2B5EF4-FFF2-40B4-BE49-F238E27FC236}">
                    <a16:creationId xmlns:a16="http://schemas.microsoft.com/office/drawing/2014/main" id="{0F5446AC-0E34-9645-B698-39B4E7FF53C8}"/>
                  </a:ext>
                </a:extLst>
              </p:cNvPr>
              <p:cNvCxnSpPr>
                <a:cxnSpLocks/>
              </p:cNvCxnSpPr>
              <p:nvPr/>
            </p:nvCxnSpPr>
            <p:spPr>
              <a:xfrm>
                <a:off x="609600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id="{9F6D8450-60FF-5E4C-9F45-D5FAF01D72BE}"/>
                  </a:ext>
                </a:extLst>
              </p:cNvPr>
              <p:cNvCxnSpPr>
                <a:cxnSpLocks/>
              </p:cNvCxnSpPr>
              <p:nvPr/>
            </p:nvCxnSpPr>
            <p:spPr>
              <a:xfrm>
                <a:off x="633984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1" name="Straight Connector 930">
                <a:extLst>
                  <a:ext uri="{FF2B5EF4-FFF2-40B4-BE49-F238E27FC236}">
                    <a16:creationId xmlns:a16="http://schemas.microsoft.com/office/drawing/2014/main" id="{7B654143-87A5-BD42-B37C-BF0450D87BC5}"/>
                  </a:ext>
                </a:extLst>
              </p:cNvPr>
              <p:cNvCxnSpPr>
                <a:cxnSpLocks/>
              </p:cNvCxnSpPr>
              <p:nvPr/>
            </p:nvCxnSpPr>
            <p:spPr>
              <a:xfrm>
                <a:off x="58521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47" name="Straight Connector 746">
              <a:extLst>
                <a:ext uri="{FF2B5EF4-FFF2-40B4-BE49-F238E27FC236}">
                  <a16:creationId xmlns:a16="http://schemas.microsoft.com/office/drawing/2014/main" id="{6AB183EE-AB13-6D4D-96F7-51983E138CFB}"/>
                </a:ext>
              </a:extLst>
            </p:cNvPr>
            <p:cNvCxnSpPr>
              <a:cxnSpLocks/>
            </p:cNvCxnSpPr>
            <p:nvPr/>
          </p:nvCxnSpPr>
          <p:spPr>
            <a:xfrm>
              <a:off x="6593840" y="1255941"/>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7332127C-A813-7B42-BC8F-98EC004305A9}"/>
                </a:ext>
              </a:extLst>
            </p:cNvPr>
            <p:cNvCxnSpPr>
              <a:cxnSpLocks/>
            </p:cNvCxnSpPr>
            <p:nvPr/>
          </p:nvCxnSpPr>
          <p:spPr>
            <a:xfrm>
              <a:off x="6593840" y="2701052"/>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4BCC91F7-437D-2E4A-9659-79B411F48791}"/>
                </a:ext>
              </a:extLst>
            </p:cNvPr>
            <p:cNvCxnSpPr>
              <a:cxnSpLocks/>
            </p:cNvCxnSpPr>
            <p:nvPr/>
          </p:nvCxnSpPr>
          <p:spPr>
            <a:xfrm>
              <a:off x="6593840" y="5967695"/>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50" name="Group 749">
              <a:extLst>
                <a:ext uri="{FF2B5EF4-FFF2-40B4-BE49-F238E27FC236}">
                  <a16:creationId xmlns:a16="http://schemas.microsoft.com/office/drawing/2014/main" id="{4CB82435-82A8-F440-B83F-66C4BB734B9C}"/>
                </a:ext>
              </a:extLst>
            </p:cNvPr>
            <p:cNvGrpSpPr/>
            <p:nvPr/>
          </p:nvGrpSpPr>
          <p:grpSpPr>
            <a:xfrm>
              <a:off x="5172639" y="3346667"/>
              <a:ext cx="1844856" cy="1521880"/>
              <a:chOff x="5981889" y="4707762"/>
              <a:chExt cx="1502989" cy="1239863"/>
            </a:xfrm>
          </p:grpSpPr>
          <p:grpSp>
            <p:nvGrpSpPr>
              <p:cNvPr id="924" name="Graphic 3">
                <a:extLst>
                  <a:ext uri="{FF2B5EF4-FFF2-40B4-BE49-F238E27FC236}">
                    <a16:creationId xmlns:a16="http://schemas.microsoft.com/office/drawing/2014/main" id="{7BED19B2-D3C0-E345-A565-F8DB7F2D2D2E}"/>
                  </a:ext>
                </a:extLst>
              </p:cNvPr>
              <p:cNvGrpSpPr/>
              <p:nvPr/>
            </p:nvGrpSpPr>
            <p:grpSpPr>
              <a:xfrm>
                <a:off x="5981889" y="4914756"/>
                <a:ext cx="1502989" cy="1032869"/>
                <a:chOff x="7841394" y="4460038"/>
                <a:chExt cx="1928176" cy="1325061"/>
              </a:xfrm>
            </p:grpSpPr>
            <p:sp>
              <p:nvSpPr>
                <p:cNvPr id="926" name="Freeform: Shape 45">
                  <a:extLst>
                    <a:ext uri="{FF2B5EF4-FFF2-40B4-BE49-F238E27FC236}">
                      <a16:creationId xmlns:a16="http://schemas.microsoft.com/office/drawing/2014/main" id="{3BCA31C9-9A58-E945-B17C-1E88A9B1B03D}"/>
                    </a:ext>
                  </a:extLst>
                </p:cNvPr>
                <p:cNvSpPr/>
                <p:nvPr/>
              </p:nvSpPr>
              <p:spPr>
                <a:xfrm>
                  <a:off x="7841454" y="4669035"/>
                  <a:ext cx="1928116" cy="1116064"/>
                </a:xfrm>
                <a:custGeom>
                  <a:avLst/>
                  <a:gdLst>
                    <a:gd name="connsiteX0" fmla="*/ 1892102 w 1928116"/>
                    <a:gd name="connsiteY0" fmla="*/ 515209 h 1116064"/>
                    <a:gd name="connsiteX1" fmla="*/ 1892102 w 1928116"/>
                    <a:gd name="connsiteY1" fmla="*/ 613373 h 1116064"/>
                    <a:gd name="connsiteX2" fmla="*/ 1063247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1 w 1928116"/>
                    <a:gd name="connsiteY6" fmla="*/ 20369 h 1116064"/>
                    <a:gd name="connsiteX7" fmla="*/ 1036088 w 1928116"/>
                    <a:gd name="connsiteY7" fmla="*/ 20369 h 1116064"/>
                    <a:gd name="connsiteX8" fmla="*/ 1892102 w 1928116"/>
                    <a:gd name="connsiteY8"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09"/>
                      </a:moveTo>
                      <a:cubicBezTo>
                        <a:pt x="1940122" y="542367"/>
                        <a:pt x="1940122" y="586215"/>
                        <a:pt x="1892102" y="613373"/>
                      </a:cubicBezTo>
                      <a:lnTo>
                        <a:pt x="1063247" y="1095696"/>
                      </a:lnTo>
                      <a:cubicBezTo>
                        <a:pt x="1017275" y="1122854"/>
                        <a:pt x="940049" y="1122854"/>
                        <a:pt x="892029" y="1095696"/>
                      </a:cubicBezTo>
                      <a:lnTo>
                        <a:pt x="36015" y="600856"/>
                      </a:lnTo>
                      <a:cubicBezTo>
                        <a:pt x="-12005" y="573698"/>
                        <a:pt x="-12005" y="529850"/>
                        <a:pt x="36015" y="502692"/>
                      </a:cubicBezTo>
                      <a:lnTo>
                        <a:pt x="864871" y="20369"/>
                      </a:lnTo>
                      <a:cubicBezTo>
                        <a:pt x="910842" y="-6790"/>
                        <a:pt x="988068" y="-6790"/>
                        <a:pt x="1036088" y="20369"/>
                      </a:cubicBezTo>
                      <a:lnTo>
                        <a:pt x="1892102" y="515209"/>
                      </a:lnTo>
                      <a:close/>
                    </a:path>
                  </a:pathLst>
                </a:custGeom>
                <a:solidFill>
                  <a:srgbClr val="50E6FF">
                    <a:alpha val="20000"/>
                  </a:srgbClr>
                </a:solidFill>
                <a:ln w="7580" cap="flat">
                  <a:noFill/>
                  <a:prstDash val="solid"/>
                  <a:miter/>
                </a:ln>
              </p:spPr>
              <p:txBody>
                <a:bodyPr rtlCol="0" anchor="ctr"/>
                <a:lstStyle/>
                <a:p>
                  <a:endParaRPr lang="en-US"/>
                </a:p>
              </p:txBody>
            </p:sp>
            <p:sp>
              <p:nvSpPr>
                <p:cNvPr id="927" name="Freeform: Shape 46">
                  <a:extLst>
                    <a:ext uri="{FF2B5EF4-FFF2-40B4-BE49-F238E27FC236}">
                      <a16:creationId xmlns:a16="http://schemas.microsoft.com/office/drawing/2014/main" id="{E1B3EF7B-EBBE-B54F-BD60-303554E20454}"/>
                    </a:ext>
                  </a:extLst>
                </p:cNvPr>
                <p:cNvSpPr/>
                <p:nvPr/>
              </p:nvSpPr>
              <p:spPr>
                <a:xfrm>
                  <a:off x="7841511" y="5007639"/>
                  <a:ext cx="1927623" cy="652289"/>
                </a:xfrm>
                <a:custGeom>
                  <a:avLst/>
                  <a:gdLst>
                    <a:gd name="connsiteX0" fmla="*/ 1892045 w 1927623"/>
                    <a:gd name="connsiteY0" fmla="*/ 60537 h 652289"/>
                    <a:gd name="connsiteX1" fmla="*/ 1892045 w 1927623"/>
                    <a:gd name="connsiteY1" fmla="*/ 62661 h 652289"/>
                    <a:gd name="connsiteX2" fmla="*/ 1065238 w 1927623"/>
                    <a:gd name="connsiteY2" fmla="*/ 542860 h 652289"/>
                    <a:gd name="connsiteX3" fmla="*/ 894020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045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045" y="60537"/>
                      </a:moveTo>
                      <a:lnTo>
                        <a:pt x="1892045" y="62661"/>
                      </a:lnTo>
                      <a:lnTo>
                        <a:pt x="1065238" y="542860"/>
                      </a:lnTo>
                      <a:cubicBezTo>
                        <a:pt x="1017218" y="570018"/>
                        <a:pt x="942040" y="570018"/>
                        <a:pt x="894020" y="542860"/>
                      </a:cubicBezTo>
                      <a:lnTo>
                        <a:pt x="38082" y="48020"/>
                      </a:lnTo>
                      <a:lnTo>
                        <a:pt x="38082" y="50144"/>
                      </a:lnTo>
                      <a:cubicBezTo>
                        <a:pt x="15096" y="35503"/>
                        <a:pt x="0" y="18814"/>
                        <a:pt x="0" y="0"/>
                      </a:cubicBezTo>
                      <a:lnTo>
                        <a:pt x="0" y="89061"/>
                      </a:lnTo>
                      <a:cubicBezTo>
                        <a:pt x="0" y="107874"/>
                        <a:pt x="15096" y="124564"/>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548" y="31331"/>
                        <a:pt x="1917155" y="48020"/>
                        <a:pt x="1892045" y="60537"/>
                      </a:cubicBezTo>
                      <a:close/>
                    </a:path>
                  </a:pathLst>
                </a:custGeom>
                <a:solidFill>
                  <a:srgbClr val="50E6FF"/>
                </a:solidFill>
                <a:ln w="7580" cap="flat">
                  <a:noFill/>
                  <a:prstDash val="solid"/>
                  <a:miter/>
                </a:ln>
              </p:spPr>
              <p:txBody>
                <a:bodyPr rtlCol="0" anchor="ctr"/>
                <a:lstStyle/>
                <a:p>
                  <a:endParaRPr lang="en-US"/>
                </a:p>
              </p:txBody>
            </p:sp>
            <p:sp>
              <p:nvSpPr>
                <p:cNvPr id="928" name="Freeform: Shape 47">
                  <a:extLst>
                    <a:ext uri="{FF2B5EF4-FFF2-40B4-BE49-F238E27FC236}">
                      <a16:creationId xmlns:a16="http://schemas.microsoft.com/office/drawing/2014/main" id="{56956E1E-FBE5-E34D-85D4-CB53304FB7CD}"/>
                    </a:ext>
                  </a:extLst>
                </p:cNvPr>
                <p:cNvSpPr/>
                <p:nvPr/>
              </p:nvSpPr>
              <p:spPr>
                <a:xfrm>
                  <a:off x="7841394" y="4460038"/>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5" y="542367"/>
                        <a:pt x="1940105"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gradFill flip="none" rotWithShape="1">
                  <a:gsLst>
                    <a:gs pos="16000">
                      <a:srgbClr val="08528C"/>
                    </a:gs>
                    <a:gs pos="52000">
                      <a:srgbClr val="0090FF"/>
                    </a:gs>
                    <a:gs pos="89000">
                      <a:srgbClr val="08528C"/>
                    </a:gs>
                  </a:gsLst>
                  <a:lin ang="0" scaled="1"/>
                  <a:tileRect/>
                </a:gradFill>
                <a:ln w="7580" cap="flat">
                  <a:noFill/>
                  <a:prstDash val="solid"/>
                  <a:miter/>
                </a:ln>
              </p:spPr>
              <p:txBody>
                <a:bodyPr rtlCol="0" anchor="ctr"/>
                <a:lstStyle/>
                <a:p>
                  <a:endParaRPr lang="en-US"/>
                </a:p>
              </p:txBody>
            </p:sp>
          </p:grpSp>
          <p:pic>
            <p:nvPicPr>
              <p:cNvPr id="925" name="Graphic 924">
                <a:extLst>
                  <a:ext uri="{FF2B5EF4-FFF2-40B4-BE49-F238E27FC236}">
                    <a16:creationId xmlns:a16="http://schemas.microsoft.com/office/drawing/2014/main" id="{70488E0D-7C47-B84B-85DD-FE49CB158832}"/>
                  </a:ext>
                </a:extLst>
              </p:cNvPr>
              <p:cNvPicPr>
                <a:picLocks noChangeAspect="1"/>
              </p:cNvPicPr>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rot="19734246">
                <a:off x="6263709" y="4707762"/>
                <a:ext cx="939100" cy="849377"/>
              </a:xfrm>
              <a:prstGeom prst="rect">
                <a:avLst/>
              </a:prstGeom>
            </p:spPr>
          </p:pic>
        </p:grpSp>
        <p:sp>
          <p:nvSpPr>
            <p:cNvPr id="751" name="Rectangle 750">
              <a:extLst>
                <a:ext uri="{FF2B5EF4-FFF2-40B4-BE49-F238E27FC236}">
                  <a16:creationId xmlns:a16="http://schemas.microsoft.com/office/drawing/2014/main" id="{0316D411-9671-FC41-A50D-2FAE4ADA5B74}"/>
                </a:ext>
              </a:extLst>
            </p:cNvPr>
            <p:cNvSpPr/>
            <p:nvPr/>
          </p:nvSpPr>
          <p:spPr bwMode="auto">
            <a:xfrm>
              <a:off x="5191525" y="477981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548620"/>
              <a:r>
                <a:rPr lang="en-US" sz="1600">
                  <a:solidFill>
                    <a:srgbClr val="FFFFFF"/>
                  </a:solidFill>
                  <a:latin typeface="Segoe UI Semibold"/>
                </a:rPr>
                <a:t>Data Map</a:t>
              </a:r>
            </a:p>
          </p:txBody>
        </p:sp>
        <p:cxnSp>
          <p:nvCxnSpPr>
            <p:cNvPr id="752" name="Straight Connector 751">
              <a:extLst>
                <a:ext uri="{FF2B5EF4-FFF2-40B4-BE49-F238E27FC236}">
                  <a16:creationId xmlns:a16="http://schemas.microsoft.com/office/drawing/2014/main" id="{6FEEA0E0-AB1C-CA4E-BD7F-5A9AB999F35C}"/>
                </a:ext>
              </a:extLst>
            </p:cNvPr>
            <p:cNvCxnSpPr>
              <a:cxnSpLocks/>
            </p:cNvCxnSpPr>
            <p:nvPr/>
          </p:nvCxnSpPr>
          <p:spPr>
            <a:xfrm>
              <a:off x="6593840" y="1991047"/>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53" name="Graphic 752"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F6A8C94D-2480-0743-AB8C-4E5462B3DBE8}"/>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19252" y="5417576"/>
              <a:ext cx="2151631" cy="1277098"/>
            </a:xfrm>
            <a:prstGeom prst="rect">
              <a:avLst/>
            </a:prstGeom>
          </p:spPr>
        </p:pic>
        <p:pic>
          <p:nvPicPr>
            <p:cNvPr id="754" name="Graphic 753"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48D9DCA3-4C42-2746-B254-07641A047C3D}"/>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r="4284"/>
            <a:stretch/>
          </p:blipFill>
          <p:spPr>
            <a:xfrm>
              <a:off x="7255913" y="3618639"/>
              <a:ext cx="2059448" cy="1277098"/>
            </a:xfrm>
            <a:prstGeom prst="rect">
              <a:avLst/>
            </a:prstGeom>
          </p:spPr>
        </p:pic>
        <p:sp>
          <p:nvSpPr>
            <p:cNvPr id="755" name="Rectangle 754">
              <a:extLst>
                <a:ext uri="{FF2B5EF4-FFF2-40B4-BE49-F238E27FC236}">
                  <a16:creationId xmlns:a16="http://schemas.microsoft.com/office/drawing/2014/main" id="{97DB3A77-0A7F-8A47-B068-D23713A64487}"/>
                </a:ext>
              </a:extLst>
            </p:cNvPr>
            <p:cNvSpPr/>
            <p:nvPr/>
          </p:nvSpPr>
          <p:spPr bwMode="auto">
            <a:xfrm>
              <a:off x="7544468" y="4638694"/>
              <a:ext cx="1574519"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548620"/>
              <a:r>
                <a:rPr lang="en-US" sz="1200" err="1">
                  <a:solidFill>
                    <a:srgbClr val="FFFFFF"/>
                  </a:solidFill>
                  <a:latin typeface="Segoe UI Semibold"/>
                </a:rPr>
                <a:t>Multicloud</a:t>
              </a:r>
              <a:endParaRPr lang="en-US" sz="1200">
                <a:solidFill>
                  <a:srgbClr val="FFFFFF"/>
                </a:solidFill>
                <a:latin typeface="Segoe UI Semibold"/>
              </a:endParaRPr>
            </a:p>
          </p:txBody>
        </p:sp>
        <p:pic>
          <p:nvPicPr>
            <p:cNvPr id="756" name="Graphic 755"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845ECDE6-4CA0-4C4C-9135-3122137D36B0}"/>
                </a:ext>
              </a:extLst>
            </p:cNvPr>
            <p:cNvPicPr>
              <a:picLocks noChangeAspect="1"/>
            </p:cNvPicPr>
            <p:nvPr/>
          </p:nvPicPr>
          <p:blipFill rotWithShape="1">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rcRect l="6474"/>
            <a:stretch/>
          </p:blipFill>
          <p:spPr>
            <a:xfrm>
              <a:off x="2932057" y="3618639"/>
              <a:ext cx="2012325" cy="1277098"/>
            </a:xfrm>
            <a:prstGeom prst="rect">
              <a:avLst/>
            </a:prstGeom>
          </p:spPr>
        </p:pic>
        <p:sp>
          <p:nvSpPr>
            <p:cNvPr id="757" name="Rectangle 756">
              <a:extLst>
                <a:ext uri="{FF2B5EF4-FFF2-40B4-BE49-F238E27FC236}">
                  <a16:creationId xmlns:a16="http://schemas.microsoft.com/office/drawing/2014/main" id="{4D63C2B8-9C92-0745-A8A0-2579C3119C8D}"/>
                </a:ext>
              </a:extLst>
            </p:cNvPr>
            <p:cNvSpPr/>
            <p:nvPr/>
          </p:nvSpPr>
          <p:spPr bwMode="auto">
            <a:xfrm>
              <a:off x="2967437" y="463869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548620"/>
              <a:r>
                <a:rPr lang="en-US" sz="1200">
                  <a:solidFill>
                    <a:srgbClr val="FFFFFF"/>
                  </a:solidFill>
                  <a:latin typeface="Segoe UI Semibold"/>
                </a:rPr>
                <a:t>On-prem</a:t>
              </a:r>
            </a:p>
          </p:txBody>
        </p:sp>
        <p:grpSp>
          <p:nvGrpSpPr>
            <p:cNvPr id="758" name="Group 757">
              <a:extLst>
                <a:ext uri="{FF2B5EF4-FFF2-40B4-BE49-F238E27FC236}">
                  <a16:creationId xmlns:a16="http://schemas.microsoft.com/office/drawing/2014/main" id="{BD755A3E-4516-5A47-A623-A86E96720BED}"/>
                </a:ext>
              </a:extLst>
            </p:cNvPr>
            <p:cNvGrpSpPr/>
            <p:nvPr/>
          </p:nvGrpSpPr>
          <p:grpSpPr>
            <a:xfrm>
              <a:off x="5019252" y="2151902"/>
              <a:ext cx="2151631" cy="1277098"/>
              <a:chOff x="5019252" y="1986750"/>
              <a:chExt cx="2151631" cy="1277098"/>
            </a:xfrm>
          </p:grpSpPr>
          <p:pic>
            <p:nvPicPr>
              <p:cNvPr id="913" name="Graphic 912"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5312726B-CD2A-1A4A-89E5-896AB9FB5767}"/>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19252" y="1986750"/>
                <a:ext cx="2151631" cy="1277098"/>
              </a:xfrm>
              <a:prstGeom prst="rect">
                <a:avLst/>
              </a:prstGeom>
            </p:spPr>
          </p:pic>
          <p:grpSp>
            <p:nvGrpSpPr>
              <p:cNvPr id="914" name="Graphic 477">
                <a:extLst>
                  <a:ext uri="{FF2B5EF4-FFF2-40B4-BE49-F238E27FC236}">
                    <a16:creationId xmlns:a16="http://schemas.microsoft.com/office/drawing/2014/main" id="{3BCBF011-F296-D849-AE39-45EE7515B638}"/>
                  </a:ext>
                </a:extLst>
              </p:cNvPr>
              <p:cNvGrpSpPr/>
              <p:nvPr/>
            </p:nvGrpSpPr>
            <p:grpSpPr>
              <a:xfrm>
                <a:off x="5808178" y="2096063"/>
                <a:ext cx="469533" cy="612532"/>
                <a:chOff x="8559573" y="3301988"/>
                <a:chExt cx="445896" cy="581698"/>
              </a:xfrm>
            </p:grpSpPr>
            <p:sp>
              <p:nvSpPr>
                <p:cNvPr id="915" name="Freeform: Shape 484">
                  <a:extLst>
                    <a:ext uri="{FF2B5EF4-FFF2-40B4-BE49-F238E27FC236}">
                      <a16:creationId xmlns:a16="http://schemas.microsoft.com/office/drawing/2014/main" id="{D724C569-CD12-264E-9C98-D67DB447E116}"/>
                    </a:ext>
                  </a:extLst>
                </p:cNvPr>
                <p:cNvSpPr/>
                <p:nvPr/>
              </p:nvSpPr>
              <p:spPr>
                <a:xfrm>
                  <a:off x="8572773" y="3333002"/>
                  <a:ext cx="240079" cy="308212"/>
                </a:xfrm>
                <a:custGeom>
                  <a:avLst/>
                  <a:gdLst>
                    <a:gd name="connsiteX0" fmla="*/ 120405 w 240079"/>
                    <a:gd name="connsiteY0" fmla="*/ 16427 h 308212"/>
                    <a:gd name="connsiteX1" fmla="*/ 240079 w 240079"/>
                    <a:gd name="connsiteY1" fmla="*/ 223325 h 308212"/>
                    <a:gd name="connsiteX2" fmla="*/ 119675 w 240079"/>
                    <a:gd name="connsiteY2" fmla="*/ 291822 h 308212"/>
                    <a:gd name="connsiteX3" fmla="*/ 1 w 240079"/>
                    <a:gd name="connsiteY3" fmla="*/ 84924 h 308212"/>
                    <a:gd name="connsiteX4" fmla="*/ 120405 w 240079"/>
                    <a:gd name="connsiteY4" fmla="*/ 16427 h 30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79" h="308212">
                      <a:moveTo>
                        <a:pt x="120405" y="16427"/>
                      </a:moveTo>
                      <a:cubicBezTo>
                        <a:pt x="186554" y="54562"/>
                        <a:pt x="240287" y="147160"/>
                        <a:pt x="240079" y="223325"/>
                      </a:cubicBezTo>
                      <a:cubicBezTo>
                        <a:pt x="239870" y="299282"/>
                        <a:pt x="185824" y="329957"/>
                        <a:pt x="119675" y="291822"/>
                      </a:cubicBezTo>
                      <a:cubicBezTo>
                        <a:pt x="53317" y="253583"/>
                        <a:pt x="-312" y="160985"/>
                        <a:pt x="1" y="84924"/>
                      </a:cubicBezTo>
                      <a:cubicBezTo>
                        <a:pt x="314" y="9019"/>
                        <a:pt x="54152" y="-21812"/>
                        <a:pt x="120405" y="16427"/>
                      </a:cubicBezTo>
                      <a:close/>
                    </a:path>
                  </a:pathLst>
                </a:custGeom>
                <a:solidFill>
                  <a:schemeClr val="bg1">
                    <a:lumMod val="75000"/>
                    <a:alpha val="50000"/>
                  </a:schemeClr>
                </a:solidFill>
                <a:ln w="5155" cap="flat">
                  <a:noFill/>
                  <a:prstDash val="solid"/>
                  <a:miter/>
                </a:ln>
              </p:spPr>
              <p:txBody>
                <a:bodyPr rtlCol="0" anchor="ctr"/>
                <a:lstStyle/>
                <a:p>
                  <a:endParaRPr lang="en-US"/>
                </a:p>
              </p:txBody>
            </p:sp>
            <p:sp>
              <p:nvSpPr>
                <p:cNvPr id="916" name="Freeform: Shape 485">
                  <a:extLst>
                    <a:ext uri="{FF2B5EF4-FFF2-40B4-BE49-F238E27FC236}">
                      <a16:creationId xmlns:a16="http://schemas.microsoft.com/office/drawing/2014/main" id="{F2C0A9A4-097F-E749-9E21-9536F8FC2CE2}"/>
                    </a:ext>
                  </a:extLst>
                </p:cNvPr>
                <p:cNvSpPr/>
                <p:nvPr/>
              </p:nvSpPr>
              <p:spPr>
                <a:xfrm>
                  <a:off x="8571886" y="3326006"/>
                  <a:ext cx="235748" cy="318568"/>
                </a:xfrm>
                <a:custGeom>
                  <a:avLst/>
                  <a:gdLst>
                    <a:gd name="connsiteX0" fmla="*/ 35111 w 235748"/>
                    <a:gd name="connsiteY0" fmla="*/ 17685 h 318568"/>
                    <a:gd name="connsiteX1" fmla="*/ 65577 w 235748"/>
                    <a:gd name="connsiteY1" fmla="*/ 0 h 318568"/>
                    <a:gd name="connsiteX2" fmla="*/ 30937 w 235748"/>
                    <a:gd name="connsiteY2" fmla="*/ 65732 h 318568"/>
                    <a:gd name="connsiteX3" fmla="*/ 140699 w 235748"/>
                    <a:gd name="connsiteY3" fmla="*/ 278212 h 318568"/>
                    <a:gd name="connsiteX4" fmla="*/ 151028 w 235748"/>
                    <a:gd name="connsiteY4" fmla="*/ 284628 h 318568"/>
                    <a:gd name="connsiteX5" fmla="*/ 235749 w 235748"/>
                    <a:gd name="connsiteY5" fmla="*/ 292819 h 318568"/>
                    <a:gd name="connsiteX6" fmla="*/ 205283 w 235748"/>
                    <a:gd name="connsiteY6" fmla="*/ 310504 h 318568"/>
                    <a:gd name="connsiteX7" fmla="*/ 120562 w 235748"/>
                    <a:gd name="connsiteY7" fmla="*/ 302313 h 318568"/>
                    <a:gd name="connsiteX8" fmla="*/ 110337 w 235748"/>
                    <a:gd name="connsiteY8" fmla="*/ 295897 h 318568"/>
                    <a:gd name="connsiteX9" fmla="*/ 471 w 235748"/>
                    <a:gd name="connsiteY9" fmla="*/ 83417 h 318568"/>
                    <a:gd name="connsiteX10" fmla="*/ 35111 w 235748"/>
                    <a:gd name="connsiteY10" fmla="*/ 17685 h 31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8" h="318568">
                      <a:moveTo>
                        <a:pt x="35111" y="17685"/>
                      </a:moveTo>
                      <a:lnTo>
                        <a:pt x="65577" y="0"/>
                      </a:lnTo>
                      <a:cubicBezTo>
                        <a:pt x="46379" y="11164"/>
                        <a:pt x="33598" y="33440"/>
                        <a:pt x="30937" y="65732"/>
                      </a:cubicBezTo>
                      <a:cubicBezTo>
                        <a:pt x="25094" y="138715"/>
                        <a:pt x="74289" y="233347"/>
                        <a:pt x="140699" y="278212"/>
                      </a:cubicBezTo>
                      <a:cubicBezTo>
                        <a:pt x="144090" y="280559"/>
                        <a:pt x="147637" y="282698"/>
                        <a:pt x="151028" y="284628"/>
                      </a:cubicBezTo>
                      <a:cubicBezTo>
                        <a:pt x="183842" y="303617"/>
                        <a:pt x="213890" y="305496"/>
                        <a:pt x="235749" y="292819"/>
                      </a:cubicBezTo>
                      <a:lnTo>
                        <a:pt x="205283" y="310504"/>
                      </a:lnTo>
                      <a:cubicBezTo>
                        <a:pt x="183424" y="323180"/>
                        <a:pt x="153375" y="321250"/>
                        <a:pt x="120562" y="302313"/>
                      </a:cubicBezTo>
                      <a:cubicBezTo>
                        <a:pt x="117171" y="300279"/>
                        <a:pt x="113728" y="298140"/>
                        <a:pt x="110337" y="295897"/>
                      </a:cubicBezTo>
                      <a:cubicBezTo>
                        <a:pt x="43823" y="251032"/>
                        <a:pt x="-5372" y="156400"/>
                        <a:pt x="471" y="83417"/>
                      </a:cubicBezTo>
                      <a:cubicBezTo>
                        <a:pt x="3132" y="51177"/>
                        <a:pt x="15913" y="28901"/>
                        <a:pt x="35111" y="17685"/>
                      </a:cubicBezTo>
                      <a:close/>
                    </a:path>
                  </a:pathLst>
                </a:custGeom>
                <a:solidFill>
                  <a:schemeClr val="bg1">
                    <a:lumMod val="75000"/>
                  </a:schemeClr>
                </a:solidFill>
                <a:ln w="5155" cap="flat">
                  <a:noFill/>
                  <a:prstDash val="solid"/>
                  <a:miter/>
                </a:ln>
              </p:spPr>
              <p:txBody>
                <a:bodyPr rtlCol="0" anchor="ctr"/>
                <a:lstStyle/>
                <a:p>
                  <a:endParaRPr lang="en-US"/>
                </a:p>
              </p:txBody>
            </p:sp>
            <p:sp>
              <p:nvSpPr>
                <p:cNvPr id="917" name="Freeform: Shape 486">
                  <a:extLst>
                    <a:ext uri="{FF2B5EF4-FFF2-40B4-BE49-F238E27FC236}">
                      <a16:creationId xmlns:a16="http://schemas.microsoft.com/office/drawing/2014/main" id="{61B319C5-2EBB-3F4E-B489-012D9F8D27B2}"/>
                    </a:ext>
                  </a:extLst>
                </p:cNvPr>
                <p:cNvSpPr/>
                <p:nvPr/>
              </p:nvSpPr>
              <p:spPr>
                <a:xfrm>
                  <a:off x="8598232" y="3301988"/>
                  <a:ext cx="135532" cy="42120"/>
                </a:xfrm>
                <a:custGeom>
                  <a:avLst/>
                  <a:gdLst>
                    <a:gd name="connsiteX0" fmla="*/ 0 w 135532"/>
                    <a:gd name="connsiteY0" fmla="*/ 26678 h 42120"/>
                    <a:gd name="connsiteX1" fmla="*/ 30466 w 135532"/>
                    <a:gd name="connsiteY1" fmla="*/ 8994 h 42120"/>
                    <a:gd name="connsiteX2" fmla="*/ 125621 w 135532"/>
                    <a:gd name="connsiteY2" fmla="*/ 18279 h 42120"/>
                    <a:gd name="connsiteX3" fmla="*/ 135532 w 135532"/>
                    <a:gd name="connsiteY3" fmla="*/ 24435 h 42120"/>
                    <a:gd name="connsiteX4" fmla="*/ 105066 w 135532"/>
                    <a:gd name="connsiteY4" fmla="*/ 42120 h 42120"/>
                    <a:gd name="connsiteX5" fmla="*/ 95154 w 135532"/>
                    <a:gd name="connsiteY5" fmla="*/ 35964 h 42120"/>
                    <a:gd name="connsiteX6" fmla="*/ 0 w 135532"/>
                    <a:gd name="connsiteY6" fmla="*/ 26678 h 4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532" h="42120">
                      <a:moveTo>
                        <a:pt x="0" y="26678"/>
                      </a:moveTo>
                      <a:lnTo>
                        <a:pt x="30466" y="8994"/>
                      </a:lnTo>
                      <a:cubicBezTo>
                        <a:pt x="54985" y="-5196"/>
                        <a:pt x="88946" y="-2953"/>
                        <a:pt x="125621" y="18279"/>
                      </a:cubicBezTo>
                      <a:cubicBezTo>
                        <a:pt x="128907" y="20210"/>
                        <a:pt x="132246" y="22244"/>
                        <a:pt x="135532" y="24435"/>
                      </a:cubicBezTo>
                      <a:lnTo>
                        <a:pt x="105066" y="42120"/>
                      </a:lnTo>
                      <a:cubicBezTo>
                        <a:pt x="101675" y="39877"/>
                        <a:pt x="98441" y="37842"/>
                        <a:pt x="95154" y="35964"/>
                      </a:cubicBezTo>
                      <a:cubicBezTo>
                        <a:pt x="58532" y="14888"/>
                        <a:pt x="24623" y="12541"/>
                        <a:pt x="0" y="26678"/>
                      </a:cubicBezTo>
                      <a:close/>
                    </a:path>
                  </a:pathLst>
                </a:custGeom>
                <a:solidFill>
                  <a:srgbClr val="50E6FF"/>
                </a:solidFill>
                <a:ln w="5155" cap="flat">
                  <a:noFill/>
                  <a:prstDash val="solid"/>
                  <a:miter/>
                </a:ln>
              </p:spPr>
              <p:txBody>
                <a:bodyPr rtlCol="0" anchor="ctr"/>
                <a:lstStyle/>
                <a:p>
                  <a:endParaRPr lang="en-US"/>
                </a:p>
              </p:txBody>
            </p:sp>
            <p:sp>
              <p:nvSpPr>
                <p:cNvPr id="918" name="Freeform: Shape 487">
                  <a:extLst>
                    <a:ext uri="{FF2B5EF4-FFF2-40B4-BE49-F238E27FC236}">
                      <a16:creationId xmlns:a16="http://schemas.microsoft.com/office/drawing/2014/main" id="{47F3E8D4-0458-6240-9B2C-D956F1DF039E}"/>
                    </a:ext>
                  </a:extLst>
                </p:cNvPr>
                <p:cNvSpPr/>
                <p:nvPr/>
              </p:nvSpPr>
              <p:spPr>
                <a:xfrm>
                  <a:off x="8703194" y="3326475"/>
                  <a:ext cx="151922" cy="325058"/>
                </a:xfrm>
                <a:custGeom>
                  <a:avLst/>
                  <a:gdLst>
                    <a:gd name="connsiteX0" fmla="*/ 113048 w 151922"/>
                    <a:gd name="connsiteY0" fmla="*/ 307374 h 325058"/>
                    <a:gd name="connsiteX1" fmla="*/ 82582 w 151922"/>
                    <a:gd name="connsiteY1" fmla="*/ 325058 h 325058"/>
                    <a:gd name="connsiteX2" fmla="*/ 120925 w 151922"/>
                    <a:gd name="connsiteY2" fmla="*/ 251867 h 325058"/>
                    <a:gd name="connsiteX3" fmla="*/ 0 w 151922"/>
                    <a:gd name="connsiteY3" fmla="*/ 17685 h 325058"/>
                    <a:gd name="connsiteX4" fmla="*/ 30466 w 151922"/>
                    <a:gd name="connsiteY4" fmla="*/ 0 h 325058"/>
                    <a:gd name="connsiteX5" fmla="*/ 151392 w 151922"/>
                    <a:gd name="connsiteY5" fmla="*/ 234130 h 325058"/>
                    <a:gd name="connsiteX6" fmla="*/ 113048 w 151922"/>
                    <a:gd name="connsiteY6" fmla="*/ 307374 h 3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22" h="325058">
                      <a:moveTo>
                        <a:pt x="113048" y="307374"/>
                      </a:moveTo>
                      <a:lnTo>
                        <a:pt x="82582" y="325058"/>
                      </a:lnTo>
                      <a:cubicBezTo>
                        <a:pt x="103866" y="312695"/>
                        <a:pt x="118056" y="287654"/>
                        <a:pt x="120925" y="251867"/>
                      </a:cubicBezTo>
                      <a:cubicBezTo>
                        <a:pt x="127446" y="171320"/>
                        <a:pt x="73192" y="67244"/>
                        <a:pt x="0" y="17685"/>
                      </a:cubicBezTo>
                      <a:lnTo>
                        <a:pt x="30466" y="0"/>
                      </a:lnTo>
                      <a:cubicBezTo>
                        <a:pt x="103658" y="49403"/>
                        <a:pt x="157913" y="153582"/>
                        <a:pt x="151392" y="234130"/>
                      </a:cubicBezTo>
                      <a:cubicBezTo>
                        <a:pt x="148522" y="269969"/>
                        <a:pt x="134333" y="294905"/>
                        <a:pt x="113048" y="307374"/>
                      </a:cubicBezTo>
                      <a:close/>
                    </a:path>
                  </a:pathLst>
                </a:custGeom>
                <a:solidFill>
                  <a:srgbClr val="50E6FF"/>
                </a:solidFill>
                <a:ln w="5155" cap="flat">
                  <a:noFill/>
                  <a:prstDash val="solid"/>
                  <a:miter/>
                </a:ln>
              </p:spPr>
              <p:txBody>
                <a:bodyPr rtlCol="0" anchor="ctr"/>
                <a:lstStyle/>
                <a:p>
                  <a:endParaRPr lang="en-US"/>
                </a:p>
              </p:txBody>
            </p:sp>
            <p:sp>
              <p:nvSpPr>
                <p:cNvPr id="919" name="Freeform: Shape 488">
                  <a:extLst>
                    <a:ext uri="{FF2B5EF4-FFF2-40B4-BE49-F238E27FC236}">
                      <a16:creationId xmlns:a16="http://schemas.microsoft.com/office/drawing/2014/main" id="{90EB482C-A7C8-8545-845F-A674357416CA}"/>
                    </a:ext>
                  </a:extLst>
                </p:cNvPr>
                <p:cNvSpPr/>
                <p:nvPr/>
              </p:nvSpPr>
              <p:spPr>
                <a:xfrm>
                  <a:off x="8793760" y="3619033"/>
                  <a:ext cx="211709" cy="264653"/>
                </a:xfrm>
                <a:custGeom>
                  <a:avLst/>
                  <a:gdLst>
                    <a:gd name="connsiteX0" fmla="*/ 177632 w 211709"/>
                    <a:gd name="connsiteY0" fmla="*/ 260683 h 264653"/>
                    <a:gd name="connsiteX1" fmla="*/ 0 w 211709"/>
                    <a:gd name="connsiteY1" fmla="*/ 23841 h 264653"/>
                    <a:gd name="connsiteX2" fmla="*/ 31770 w 211709"/>
                    <a:gd name="connsiteY2" fmla="*/ 0 h 264653"/>
                    <a:gd name="connsiteX3" fmla="*/ 209246 w 211709"/>
                    <a:gd name="connsiteY3" fmla="*/ 236634 h 264653"/>
                    <a:gd name="connsiteX4" fmla="*/ 211176 w 211709"/>
                    <a:gd name="connsiteY4" fmla="*/ 247172 h 264653"/>
                    <a:gd name="connsiteX5" fmla="*/ 203194 w 211709"/>
                    <a:gd name="connsiteY5" fmla="*/ 259118 h 264653"/>
                    <a:gd name="connsiteX6" fmla="*/ 185927 w 211709"/>
                    <a:gd name="connsiteY6" fmla="*/ 264648 h 264653"/>
                    <a:gd name="connsiteX7" fmla="*/ 177632 w 211709"/>
                    <a:gd name="connsiteY7" fmla="*/ 260683 h 26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09" h="264653">
                      <a:moveTo>
                        <a:pt x="177632" y="260683"/>
                      </a:moveTo>
                      <a:lnTo>
                        <a:pt x="0" y="23841"/>
                      </a:lnTo>
                      <a:lnTo>
                        <a:pt x="31770" y="0"/>
                      </a:lnTo>
                      <a:lnTo>
                        <a:pt x="209246" y="236634"/>
                      </a:lnTo>
                      <a:cubicBezTo>
                        <a:pt x="211593" y="239607"/>
                        <a:pt x="212324" y="243572"/>
                        <a:pt x="211176" y="247172"/>
                      </a:cubicBezTo>
                      <a:cubicBezTo>
                        <a:pt x="210028" y="251137"/>
                        <a:pt x="207785" y="255988"/>
                        <a:pt x="203194" y="259118"/>
                      </a:cubicBezTo>
                      <a:cubicBezTo>
                        <a:pt x="196047" y="264022"/>
                        <a:pt x="193804" y="264648"/>
                        <a:pt x="185927" y="264648"/>
                      </a:cubicBezTo>
                      <a:cubicBezTo>
                        <a:pt x="182745" y="264752"/>
                        <a:pt x="179510" y="263239"/>
                        <a:pt x="177632" y="260683"/>
                      </a:cubicBezTo>
                      <a:close/>
                    </a:path>
                  </a:pathLst>
                </a:custGeom>
                <a:solidFill>
                  <a:srgbClr val="50E6FF"/>
                </a:solidFill>
                <a:ln w="5155" cap="flat">
                  <a:noFill/>
                  <a:prstDash val="solid"/>
                  <a:miter/>
                </a:ln>
              </p:spPr>
              <p:txBody>
                <a:bodyPr rtlCol="0" anchor="ctr"/>
                <a:lstStyle/>
                <a:p>
                  <a:endParaRPr lang="en-US"/>
                </a:p>
              </p:txBody>
            </p:sp>
            <p:sp>
              <p:nvSpPr>
                <p:cNvPr id="920" name="Freeform: Shape 490">
                  <a:extLst>
                    <a:ext uri="{FF2B5EF4-FFF2-40B4-BE49-F238E27FC236}">
                      <a16:creationId xmlns:a16="http://schemas.microsoft.com/office/drawing/2014/main" id="{97059C00-D07D-E041-8630-100080A1A1A3}"/>
                    </a:ext>
                  </a:extLst>
                </p:cNvPr>
                <p:cNvSpPr/>
                <p:nvPr/>
              </p:nvSpPr>
              <p:spPr>
                <a:xfrm>
                  <a:off x="8559573" y="3319729"/>
                  <a:ext cx="265181" cy="340663"/>
                </a:xfrm>
                <a:custGeom>
                  <a:avLst/>
                  <a:gdLst>
                    <a:gd name="connsiteX0" fmla="*/ 143725 w 265181"/>
                    <a:gd name="connsiteY0" fmla="*/ 24379 h 340663"/>
                    <a:gd name="connsiteX1" fmla="*/ 264650 w 265181"/>
                    <a:gd name="connsiteY1" fmla="*/ 258561 h 340663"/>
                    <a:gd name="connsiteX2" fmla="*/ 132978 w 265181"/>
                    <a:gd name="connsiteY2" fmla="*/ 322728 h 340663"/>
                    <a:gd name="connsiteX3" fmla="*/ 121554 w 265181"/>
                    <a:gd name="connsiteY3" fmla="*/ 315476 h 340663"/>
                    <a:gd name="connsiteX4" fmla="*/ 524 w 265181"/>
                    <a:gd name="connsiteY4" fmla="*/ 81399 h 340663"/>
                    <a:gd name="connsiteX5" fmla="*/ 133813 w 265181"/>
                    <a:gd name="connsiteY5" fmla="*/ 18223 h 340663"/>
                    <a:gd name="connsiteX6" fmla="*/ 143725 w 265181"/>
                    <a:gd name="connsiteY6" fmla="*/ 24379 h 340663"/>
                    <a:gd name="connsiteX7" fmla="*/ 252391 w 265181"/>
                    <a:gd name="connsiteY7" fmla="*/ 250266 h 340663"/>
                    <a:gd name="connsiteX8" fmla="*/ 142629 w 265181"/>
                    <a:gd name="connsiteY8" fmla="*/ 37786 h 340663"/>
                    <a:gd name="connsiteX9" fmla="*/ 133657 w 265181"/>
                    <a:gd name="connsiteY9" fmla="*/ 32256 h 340663"/>
                    <a:gd name="connsiteX10" fmla="*/ 12783 w 265181"/>
                    <a:gd name="connsiteY10" fmla="*/ 89589 h 340663"/>
                    <a:gd name="connsiteX11" fmla="*/ 122545 w 265181"/>
                    <a:gd name="connsiteY11" fmla="*/ 302069 h 340663"/>
                    <a:gd name="connsiteX12" fmla="*/ 132770 w 265181"/>
                    <a:gd name="connsiteY12" fmla="*/ 308486 h 340663"/>
                    <a:gd name="connsiteX13" fmla="*/ 252391 w 265181"/>
                    <a:gd name="connsiteY13" fmla="*/ 250266 h 34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81" h="340663">
                      <a:moveTo>
                        <a:pt x="143725" y="24379"/>
                      </a:moveTo>
                      <a:cubicBezTo>
                        <a:pt x="216917" y="73834"/>
                        <a:pt x="271171" y="178014"/>
                        <a:pt x="264650" y="258561"/>
                      </a:cubicBezTo>
                      <a:cubicBezTo>
                        <a:pt x="258495" y="334831"/>
                        <a:pt x="201162" y="362114"/>
                        <a:pt x="132978" y="322728"/>
                      </a:cubicBezTo>
                      <a:cubicBezTo>
                        <a:pt x="129274" y="320484"/>
                        <a:pt x="125414" y="318137"/>
                        <a:pt x="121554" y="315476"/>
                      </a:cubicBezTo>
                      <a:cubicBezTo>
                        <a:pt x="48257" y="266178"/>
                        <a:pt x="-5945" y="161842"/>
                        <a:pt x="524" y="81399"/>
                      </a:cubicBezTo>
                      <a:cubicBezTo>
                        <a:pt x="6732" y="4712"/>
                        <a:pt x="65525" y="-21111"/>
                        <a:pt x="133813" y="18223"/>
                      </a:cubicBezTo>
                      <a:cubicBezTo>
                        <a:pt x="136995" y="20153"/>
                        <a:pt x="140438" y="22136"/>
                        <a:pt x="143725" y="24379"/>
                      </a:cubicBezTo>
                      <a:close/>
                      <a:moveTo>
                        <a:pt x="252391" y="250266"/>
                      </a:moveTo>
                      <a:cubicBezTo>
                        <a:pt x="258234" y="177283"/>
                        <a:pt x="209039" y="82651"/>
                        <a:pt x="142629" y="37786"/>
                      </a:cubicBezTo>
                      <a:cubicBezTo>
                        <a:pt x="139656" y="35752"/>
                        <a:pt x="136682" y="33926"/>
                        <a:pt x="133657" y="32256"/>
                      </a:cubicBezTo>
                      <a:cubicBezTo>
                        <a:pt x="71942" y="-3426"/>
                        <a:pt x="18417" y="19945"/>
                        <a:pt x="12783" y="89589"/>
                      </a:cubicBezTo>
                      <a:cubicBezTo>
                        <a:pt x="6940" y="162572"/>
                        <a:pt x="56135" y="257205"/>
                        <a:pt x="122545" y="302069"/>
                      </a:cubicBezTo>
                      <a:cubicBezTo>
                        <a:pt x="125936" y="304417"/>
                        <a:pt x="129483" y="306556"/>
                        <a:pt x="132770" y="308486"/>
                      </a:cubicBezTo>
                      <a:cubicBezTo>
                        <a:pt x="194745" y="344273"/>
                        <a:pt x="246757" y="319441"/>
                        <a:pt x="252391" y="250266"/>
                      </a:cubicBezTo>
                      <a:close/>
                    </a:path>
                  </a:pathLst>
                </a:custGeom>
                <a:solidFill>
                  <a:srgbClr val="0078D4"/>
                </a:solidFill>
                <a:ln w="5155" cap="flat">
                  <a:noFill/>
                  <a:prstDash val="solid"/>
                  <a:miter/>
                </a:ln>
              </p:spPr>
              <p:txBody>
                <a:bodyPr rtlCol="0" anchor="ctr"/>
                <a:lstStyle/>
                <a:p>
                  <a:endParaRPr lang="en-US"/>
                </a:p>
              </p:txBody>
            </p:sp>
            <p:sp>
              <p:nvSpPr>
                <p:cNvPr id="921" name="Freeform: Shape 491">
                  <a:extLst>
                    <a:ext uri="{FF2B5EF4-FFF2-40B4-BE49-F238E27FC236}">
                      <a16:creationId xmlns:a16="http://schemas.microsoft.com/office/drawing/2014/main" id="{2589885C-FF4F-504D-9AA4-42305187561D}"/>
                    </a:ext>
                  </a:extLst>
                </p:cNvPr>
                <p:cNvSpPr/>
                <p:nvPr/>
              </p:nvSpPr>
              <p:spPr>
                <a:xfrm>
                  <a:off x="8647687" y="3477658"/>
                  <a:ext cx="113674" cy="91398"/>
                </a:xfrm>
                <a:custGeom>
                  <a:avLst/>
                  <a:gdLst>
                    <a:gd name="connsiteX0" fmla="*/ 113674 w 113674"/>
                    <a:gd name="connsiteY0" fmla="*/ 91398 h 91398"/>
                    <a:gd name="connsiteX1" fmla="*/ 113674 w 113674"/>
                    <a:gd name="connsiteY1" fmla="*/ 65419 h 91398"/>
                    <a:gd name="connsiteX2" fmla="*/ 1148 w 113674"/>
                    <a:gd name="connsiteY2" fmla="*/ 0 h 91398"/>
                    <a:gd name="connsiteX3" fmla="*/ 0 w 113674"/>
                    <a:gd name="connsiteY3" fmla="*/ 25980 h 91398"/>
                    <a:gd name="connsiteX4" fmla="*/ 113674 w 113674"/>
                    <a:gd name="connsiteY4" fmla="*/ 91398 h 91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398">
                      <a:moveTo>
                        <a:pt x="113674" y="91398"/>
                      </a:moveTo>
                      <a:lnTo>
                        <a:pt x="113674" y="65419"/>
                      </a:lnTo>
                      <a:lnTo>
                        <a:pt x="1148" y="0"/>
                      </a:lnTo>
                      <a:lnTo>
                        <a:pt x="0" y="25980"/>
                      </a:lnTo>
                      <a:lnTo>
                        <a:pt x="113674" y="91398"/>
                      </a:lnTo>
                      <a:close/>
                    </a:path>
                  </a:pathLst>
                </a:custGeom>
                <a:solidFill>
                  <a:schemeClr val="bg2"/>
                </a:solidFill>
                <a:ln w="5155" cap="flat">
                  <a:noFill/>
                  <a:prstDash val="solid"/>
                  <a:miter/>
                </a:ln>
              </p:spPr>
              <p:txBody>
                <a:bodyPr rtlCol="0" anchor="ctr"/>
                <a:lstStyle/>
                <a:p>
                  <a:endParaRPr lang="en-US"/>
                </a:p>
              </p:txBody>
            </p:sp>
            <p:sp>
              <p:nvSpPr>
                <p:cNvPr id="922" name="Freeform: Shape 492">
                  <a:extLst>
                    <a:ext uri="{FF2B5EF4-FFF2-40B4-BE49-F238E27FC236}">
                      <a16:creationId xmlns:a16="http://schemas.microsoft.com/office/drawing/2014/main" id="{4A14150F-350F-D340-B4C6-0010A37D0DF2}"/>
                    </a:ext>
                  </a:extLst>
                </p:cNvPr>
                <p:cNvSpPr/>
                <p:nvPr/>
              </p:nvSpPr>
              <p:spPr>
                <a:xfrm>
                  <a:off x="8647687" y="3430446"/>
                  <a:ext cx="113674" cy="91293"/>
                </a:xfrm>
                <a:custGeom>
                  <a:avLst/>
                  <a:gdLst>
                    <a:gd name="connsiteX0" fmla="*/ 113674 w 113674"/>
                    <a:gd name="connsiteY0" fmla="*/ 91294 h 91293"/>
                    <a:gd name="connsiteX1" fmla="*/ 113674 w 113674"/>
                    <a:gd name="connsiteY1" fmla="*/ 65314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314"/>
                      </a:lnTo>
                      <a:lnTo>
                        <a:pt x="1148" y="0"/>
                      </a:lnTo>
                      <a:lnTo>
                        <a:pt x="0" y="25980"/>
                      </a:lnTo>
                      <a:lnTo>
                        <a:pt x="113674" y="91294"/>
                      </a:lnTo>
                      <a:close/>
                    </a:path>
                  </a:pathLst>
                </a:custGeom>
                <a:solidFill>
                  <a:srgbClr val="0078D4"/>
                </a:solidFill>
                <a:ln w="5155" cap="flat">
                  <a:noFill/>
                  <a:prstDash val="solid"/>
                  <a:miter/>
                </a:ln>
              </p:spPr>
              <p:txBody>
                <a:bodyPr rtlCol="0" anchor="ctr"/>
                <a:lstStyle/>
                <a:p>
                  <a:endParaRPr lang="en-US"/>
                </a:p>
              </p:txBody>
            </p:sp>
            <p:sp>
              <p:nvSpPr>
                <p:cNvPr id="923" name="Freeform: Shape 493">
                  <a:extLst>
                    <a:ext uri="{FF2B5EF4-FFF2-40B4-BE49-F238E27FC236}">
                      <a16:creationId xmlns:a16="http://schemas.microsoft.com/office/drawing/2014/main" id="{A53981A3-3804-524E-826C-0BF232598E6D}"/>
                    </a:ext>
                  </a:extLst>
                </p:cNvPr>
                <p:cNvSpPr/>
                <p:nvPr/>
              </p:nvSpPr>
              <p:spPr>
                <a:xfrm>
                  <a:off x="8647687" y="3383130"/>
                  <a:ext cx="113674" cy="91293"/>
                </a:xfrm>
                <a:custGeom>
                  <a:avLst/>
                  <a:gdLst>
                    <a:gd name="connsiteX0" fmla="*/ 113674 w 113674"/>
                    <a:gd name="connsiteY0" fmla="*/ 91294 h 91293"/>
                    <a:gd name="connsiteX1" fmla="*/ 113674 w 113674"/>
                    <a:gd name="connsiteY1" fmla="*/ 65419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419"/>
                      </a:lnTo>
                      <a:lnTo>
                        <a:pt x="1148" y="0"/>
                      </a:lnTo>
                      <a:lnTo>
                        <a:pt x="0" y="25980"/>
                      </a:lnTo>
                      <a:lnTo>
                        <a:pt x="113674" y="91294"/>
                      </a:lnTo>
                      <a:close/>
                    </a:path>
                  </a:pathLst>
                </a:custGeom>
                <a:solidFill>
                  <a:srgbClr val="0078D4"/>
                </a:solidFill>
                <a:ln w="5155" cap="flat">
                  <a:noFill/>
                  <a:prstDash val="solid"/>
                  <a:miter/>
                </a:ln>
              </p:spPr>
              <p:txBody>
                <a:bodyPr rtlCol="0" anchor="ctr"/>
                <a:lstStyle/>
                <a:p>
                  <a:endParaRPr lang="en-US"/>
                </a:p>
              </p:txBody>
            </p:sp>
          </p:grpSp>
        </p:grpSp>
        <p:pic>
          <p:nvPicPr>
            <p:cNvPr id="759" name="Graphic 758"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C4C1F276-6BBD-264A-8325-972E5E2CDFAA}"/>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19252" y="1440424"/>
              <a:ext cx="2151631" cy="1277098"/>
            </a:xfrm>
            <a:prstGeom prst="rect">
              <a:avLst/>
            </a:prstGeom>
          </p:spPr>
        </p:pic>
        <p:sp>
          <p:nvSpPr>
            <p:cNvPr id="760" name="Rectangle 759">
              <a:extLst>
                <a:ext uri="{FF2B5EF4-FFF2-40B4-BE49-F238E27FC236}">
                  <a16:creationId xmlns:a16="http://schemas.microsoft.com/office/drawing/2014/main" id="{F3B46A15-E1FC-2847-8627-9FC1954769E6}"/>
                </a:ext>
              </a:extLst>
            </p:cNvPr>
            <p:cNvSpPr/>
            <p:nvPr/>
          </p:nvSpPr>
          <p:spPr bwMode="auto">
            <a:xfrm>
              <a:off x="6885626" y="1834738"/>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sz="1300">
                  <a:solidFill>
                    <a:srgbClr val="FFFFFF"/>
                  </a:solidFill>
                  <a:latin typeface="Segoe UI Semibold"/>
                </a:rPr>
                <a:t>Data Insights</a:t>
              </a:r>
            </a:p>
          </p:txBody>
        </p:sp>
        <p:grpSp>
          <p:nvGrpSpPr>
            <p:cNvPr id="761" name="Graphic 3">
              <a:extLst>
                <a:ext uri="{FF2B5EF4-FFF2-40B4-BE49-F238E27FC236}">
                  <a16:creationId xmlns:a16="http://schemas.microsoft.com/office/drawing/2014/main" id="{127E85F4-68F6-CD48-8651-02814E4290DA}"/>
                </a:ext>
              </a:extLst>
            </p:cNvPr>
            <p:cNvGrpSpPr/>
            <p:nvPr/>
          </p:nvGrpSpPr>
          <p:grpSpPr>
            <a:xfrm>
              <a:off x="5692431" y="1581732"/>
              <a:ext cx="735554" cy="628452"/>
              <a:chOff x="8274335" y="3374356"/>
              <a:chExt cx="1113248" cy="951152"/>
            </a:xfrm>
          </p:grpSpPr>
          <p:sp>
            <p:nvSpPr>
              <p:cNvPr id="861" name="Freeform: Shape 222">
                <a:extLst>
                  <a:ext uri="{FF2B5EF4-FFF2-40B4-BE49-F238E27FC236}">
                    <a16:creationId xmlns:a16="http://schemas.microsoft.com/office/drawing/2014/main" id="{A16C745A-8A63-654F-BEBA-EB4D4E983CF6}"/>
                  </a:ext>
                </a:extLst>
              </p:cNvPr>
              <p:cNvSpPr/>
              <p:nvPr/>
            </p:nvSpPr>
            <p:spPr>
              <a:xfrm>
                <a:off x="8274335" y="3675210"/>
                <a:ext cx="1113248" cy="650298"/>
              </a:xfrm>
              <a:custGeom>
                <a:avLst/>
                <a:gdLst>
                  <a:gd name="connsiteX0" fmla="*/ 1107985 w 1113248"/>
                  <a:gd name="connsiteY0" fmla="*/ 540821 h 650298"/>
                  <a:gd name="connsiteX1" fmla="*/ 921671 w 1113248"/>
                  <a:gd name="connsiteY1" fmla="*/ 647026 h 650298"/>
                  <a:gd name="connsiteX2" fmla="*/ 896258 w 1113248"/>
                  <a:gd name="connsiteY2" fmla="*/ 646799 h 650298"/>
                  <a:gd name="connsiteX3" fmla="*/ 5121 w 1113248"/>
                  <a:gd name="connsiteY3" fmla="*/ 131628 h 650298"/>
                  <a:gd name="connsiteX4" fmla="*/ 5121 w 1113248"/>
                  <a:gd name="connsiteY4" fmla="*/ 113649 h 650298"/>
                  <a:gd name="connsiteX5" fmla="*/ 189235 w 1113248"/>
                  <a:gd name="connsiteY5" fmla="*/ 3272 h 650298"/>
                  <a:gd name="connsiteX6" fmla="*/ 213207 w 1113248"/>
                  <a:gd name="connsiteY6" fmla="*/ 3272 h 650298"/>
                  <a:gd name="connsiteX7" fmla="*/ 1107985 w 1113248"/>
                  <a:gd name="connsiteY7" fmla="*/ 522691 h 650298"/>
                  <a:gd name="connsiteX8" fmla="*/ 1107985 w 1113248"/>
                  <a:gd name="connsiteY8" fmla="*/ 540821 h 6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248" h="650298">
                    <a:moveTo>
                      <a:pt x="1107985" y="540821"/>
                    </a:moveTo>
                    <a:lnTo>
                      <a:pt x="921671" y="647026"/>
                    </a:lnTo>
                    <a:cubicBezTo>
                      <a:pt x="913706" y="651427"/>
                      <a:pt x="903996" y="651427"/>
                      <a:pt x="896258" y="646799"/>
                    </a:cubicBezTo>
                    <a:lnTo>
                      <a:pt x="5121" y="131628"/>
                    </a:lnTo>
                    <a:cubicBezTo>
                      <a:pt x="-1707" y="127759"/>
                      <a:pt x="-1707" y="117670"/>
                      <a:pt x="5121" y="113649"/>
                    </a:cubicBezTo>
                    <a:lnTo>
                      <a:pt x="189235" y="3272"/>
                    </a:lnTo>
                    <a:cubicBezTo>
                      <a:pt x="196669" y="-1053"/>
                      <a:pt x="205697" y="-1128"/>
                      <a:pt x="213207" y="3272"/>
                    </a:cubicBezTo>
                    <a:lnTo>
                      <a:pt x="1107985" y="522691"/>
                    </a:lnTo>
                    <a:cubicBezTo>
                      <a:pt x="1115041" y="526711"/>
                      <a:pt x="1114965" y="536725"/>
                      <a:pt x="1107985" y="540821"/>
                    </a:cubicBezTo>
                    <a:close/>
                  </a:path>
                </a:pathLst>
              </a:custGeom>
              <a:noFill/>
              <a:ln w="1227" cap="flat">
                <a:solidFill>
                  <a:srgbClr val="50E6FF">
                    <a:alpha val="20000"/>
                  </a:srgbClr>
                </a:solidFill>
                <a:prstDash val="solid"/>
                <a:round/>
              </a:ln>
            </p:spPr>
            <p:txBody>
              <a:bodyPr rtlCol="0" anchor="ctr"/>
              <a:lstStyle/>
              <a:p>
                <a:endParaRPr lang="en-US"/>
              </a:p>
            </p:txBody>
          </p:sp>
          <p:sp>
            <p:nvSpPr>
              <p:cNvPr id="862" name="Freeform: Shape 223">
                <a:extLst>
                  <a:ext uri="{FF2B5EF4-FFF2-40B4-BE49-F238E27FC236}">
                    <a16:creationId xmlns:a16="http://schemas.microsoft.com/office/drawing/2014/main" id="{18B3D59A-28C5-5448-BBFE-859C182E4A68}"/>
                  </a:ext>
                </a:extLst>
              </p:cNvPr>
              <p:cNvSpPr/>
              <p:nvPr/>
            </p:nvSpPr>
            <p:spPr>
              <a:xfrm>
                <a:off x="8301076" y="3694849"/>
                <a:ext cx="1058202" cy="613069"/>
              </a:xfrm>
              <a:custGeom>
                <a:avLst/>
                <a:gdLst>
                  <a:gd name="connsiteX0" fmla="*/ 184342 w 1058202"/>
                  <a:gd name="connsiteY0" fmla="*/ 2674 h 613069"/>
                  <a:gd name="connsiteX1" fmla="*/ 1054390 w 1058202"/>
                  <a:gd name="connsiteY1" fmla="*/ 505404 h 613069"/>
                  <a:gd name="connsiteX2" fmla="*/ 1054390 w 1058202"/>
                  <a:gd name="connsiteY2" fmla="*/ 518528 h 613069"/>
                  <a:gd name="connsiteX3" fmla="*/ 892199 w 1058202"/>
                  <a:gd name="connsiteY3" fmla="*/ 610395 h 613069"/>
                  <a:gd name="connsiteX4" fmla="*/ 872324 w 1058202"/>
                  <a:gd name="connsiteY4" fmla="*/ 610395 h 613069"/>
                  <a:gd name="connsiteX5" fmla="*/ 4324 w 1058202"/>
                  <a:gd name="connsiteY5" fmla="*/ 110093 h 613069"/>
                  <a:gd name="connsiteX6" fmla="*/ 4324 w 1058202"/>
                  <a:gd name="connsiteY6" fmla="*/ 95300 h 613069"/>
                  <a:gd name="connsiteX7" fmla="*/ 164694 w 1058202"/>
                  <a:gd name="connsiteY7" fmla="*/ 2674 h 613069"/>
                  <a:gd name="connsiteX8" fmla="*/ 184342 w 1058202"/>
                  <a:gd name="connsiteY8" fmla="*/ 2674 h 61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202" h="613069">
                    <a:moveTo>
                      <a:pt x="184342" y="2674"/>
                    </a:moveTo>
                    <a:lnTo>
                      <a:pt x="1054390" y="505404"/>
                    </a:lnTo>
                    <a:cubicBezTo>
                      <a:pt x="1059548" y="508362"/>
                      <a:pt x="1059397" y="515569"/>
                      <a:pt x="1054390" y="518528"/>
                    </a:cubicBezTo>
                    <a:lnTo>
                      <a:pt x="892199" y="610395"/>
                    </a:lnTo>
                    <a:cubicBezTo>
                      <a:pt x="886130" y="613961"/>
                      <a:pt x="878469" y="613961"/>
                      <a:pt x="872324" y="610395"/>
                    </a:cubicBezTo>
                    <a:lnTo>
                      <a:pt x="4324" y="110093"/>
                    </a:lnTo>
                    <a:cubicBezTo>
                      <a:pt x="-1441" y="106755"/>
                      <a:pt x="-1441" y="98562"/>
                      <a:pt x="4324" y="95300"/>
                    </a:cubicBezTo>
                    <a:lnTo>
                      <a:pt x="164694" y="2674"/>
                    </a:lnTo>
                    <a:cubicBezTo>
                      <a:pt x="170839" y="-891"/>
                      <a:pt x="178273" y="-891"/>
                      <a:pt x="184342" y="2674"/>
                    </a:cubicBezTo>
                    <a:close/>
                  </a:path>
                </a:pathLst>
              </a:custGeom>
              <a:noFill/>
              <a:ln w="1903" cap="flat">
                <a:solidFill>
                  <a:srgbClr val="50E6FF">
                    <a:alpha val="28000"/>
                  </a:srgbClr>
                </a:solidFill>
                <a:prstDash val="solid"/>
                <a:round/>
              </a:ln>
            </p:spPr>
            <p:txBody>
              <a:bodyPr rtlCol="0" anchor="ctr"/>
              <a:lstStyle/>
              <a:p>
                <a:endParaRPr lang="en-US"/>
              </a:p>
            </p:txBody>
          </p:sp>
          <p:sp>
            <p:nvSpPr>
              <p:cNvPr id="863" name="Freeform: Shape 224">
                <a:extLst>
                  <a:ext uri="{FF2B5EF4-FFF2-40B4-BE49-F238E27FC236}">
                    <a16:creationId xmlns:a16="http://schemas.microsoft.com/office/drawing/2014/main" id="{FD758D40-33FB-714B-8AB8-2F424CC02680}"/>
                  </a:ext>
                </a:extLst>
              </p:cNvPr>
              <p:cNvSpPr/>
              <p:nvPr/>
            </p:nvSpPr>
            <p:spPr>
              <a:xfrm>
                <a:off x="8330927" y="3712476"/>
                <a:ext cx="997437" cy="579322"/>
              </a:xfrm>
              <a:custGeom>
                <a:avLst/>
                <a:gdLst>
                  <a:gd name="connsiteX0" fmla="*/ 150546 w 997437"/>
                  <a:gd name="connsiteY0" fmla="*/ 1281 h 579322"/>
                  <a:gd name="connsiteX1" fmla="*/ 993967 w 997437"/>
                  <a:gd name="connsiteY1" fmla="*/ 488991 h 579322"/>
                  <a:gd name="connsiteX2" fmla="*/ 993967 w 997437"/>
                  <a:gd name="connsiteY2" fmla="*/ 500825 h 579322"/>
                  <a:gd name="connsiteX3" fmla="*/ 858707 w 997437"/>
                  <a:gd name="connsiteY3" fmla="*/ 577672 h 579322"/>
                  <a:gd name="connsiteX4" fmla="*/ 846341 w 997437"/>
                  <a:gd name="connsiteY4" fmla="*/ 577672 h 579322"/>
                  <a:gd name="connsiteX5" fmla="*/ 3755 w 997437"/>
                  <a:gd name="connsiteY5" fmla="*/ 92769 h 579322"/>
                  <a:gd name="connsiteX6" fmla="*/ 3755 w 997437"/>
                  <a:gd name="connsiteY6" fmla="*/ 79646 h 579322"/>
                  <a:gd name="connsiteX7" fmla="*/ 139015 w 997437"/>
                  <a:gd name="connsiteY7" fmla="*/ 1509 h 579322"/>
                  <a:gd name="connsiteX8" fmla="*/ 150546 w 997437"/>
                  <a:gd name="connsiteY8" fmla="*/ 1281 h 5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437" h="579322">
                    <a:moveTo>
                      <a:pt x="150546" y="1281"/>
                    </a:moveTo>
                    <a:lnTo>
                      <a:pt x="993967" y="488991"/>
                    </a:lnTo>
                    <a:cubicBezTo>
                      <a:pt x="998594" y="491798"/>
                      <a:pt x="998594" y="498246"/>
                      <a:pt x="993967" y="500825"/>
                    </a:cubicBezTo>
                    <a:lnTo>
                      <a:pt x="858707" y="577672"/>
                    </a:lnTo>
                    <a:cubicBezTo>
                      <a:pt x="854838" y="579872"/>
                      <a:pt x="850210" y="579872"/>
                      <a:pt x="846341" y="577672"/>
                    </a:cubicBezTo>
                    <a:lnTo>
                      <a:pt x="3755" y="92769"/>
                    </a:lnTo>
                    <a:cubicBezTo>
                      <a:pt x="-1252" y="89811"/>
                      <a:pt x="-1252" y="82604"/>
                      <a:pt x="3755" y="79646"/>
                    </a:cubicBezTo>
                    <a:lnTo>
                      <a:pt x="139015" y="1509"/>
                    </a:lnTo>
                    <a:cubicBezTo>
                      <a:pt x="142580" y="-463"/>
                      <a:pt x="146980" y="-463"/>
                      <a:pt x="150546" y="1281"/>
                    </a:cubicBezTo>
                    <a:close/>
                  </a:path>
                </a:pathLst>
              </a:custGeom>
              <a:noFill/>
              <a:ln w="2577" cap="flat">
                <a:solidFill>
                  <a:srgbClr val="50E6FF">
                    <a:alpha val="35000"/>
                  </a:srgbClr>
                </a:solidFill>
                <a:prstDash val="solid"/>
                <a:round/>
              </a:ln>
            </p:spPr>
            <p:txBody>
              <a:bodyPr rtlCol="0" anchor="ctr"/>
              <a:lstStyle/>
              <a:p>
                <a:endParaRPr lang="en-US"/>
              </a:p>
            </p:txBody>
          </p:sp>
          <p:sp>
            <p:nvSpPr>
              <p:cNvPr id="864" name="Freeform: Shape 225">
                <a:extLst>
                  <a:ext uri="{FF2B5EF4-FFF2-40B4-BE49-F238E27FC236}">
                    <a16:creationId xmlns:a16="http://schemas.microsoft.com/office/drawing/2014/main" id="{A796AD0E-5A5D-1846-B591-133CC8C427C5}"/>
                  </a:ext>
                </a:extLst>
              </p:cNvPr>
              <p:cNvSpPr/>
              <p:nvPr/>
            </p:nvSpPr>
            <p:spPr>
              <a:xfrm>
                <a:off x="8365443" y="3729944"/>
                <a:ext cx="930755" cy="545373"/>
              </a:xfrm>
              <a:custGeom>
                <a:avLst/>
                <a:gdLst>
                  <a:gd name="connsiteX0" fmla="*/ 115346 w 930755"/>
                  <a:gd name="connsiteY0" fmla="*/ 1489 h 545373"/>
                  <a:gd name="connsiteX1" fmla="*/ 927285 w 930755"/>
                  <a:gd name="connsiteY1" fmla="*/ 471371 h 545373"/>
                  <a:gd name="connsiteX2" fmla="*/ 927285 w 930755"/>
                  <a:gd name="connsiteY2" fmla="*/ 483205 h 545373"/>
                  <a:gd name="connsiteX3" fmla="*/ 822597 w 930755"/>
                  <a:gd name="connsiteY3" fmla="*/ 544122 h 545373"/>
                  <a:gd name="connsiteX4" fmla="*/ 812963 w 930755"/>
                  <a:gd name="connsiteY4" fmla="*/ 544122 h 545373"/>
                  <a:gd name="connsiteX5" fmla="*/ 3300 w 930755"/>
                  <a:gd name="connsiteY5" fmla="*/ 74695 h 545373"/>
                  <a:gd name="connsiteX6" fmla="*/ 3300 w 930755"/>
                  <a:gd name="connsiteY6" fmla="*/ 62860 h 545373"/>
                  <a:gd name="connsiteX7" fmla="*/ 104878 w 930755"/>
                  <a:gd name="connsiteY7" fmla="*/ 1413 h 545373"/>
                  <a:gd name="connsiteX8" fmla="*/ 115346 w 930755"/>
                  <a:gd name="connsiteY8" fmla="*/ 1489 h 54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0755" h="545373">
                    <a:moveTo>
                      <a:pt x="115346" y="1489"/>
                    </a:moveTo>
                    <a:lnTo>
                      <a:pt x="927285" y="471371"/>
                    </a:lnTo>
                    <a:cubicBezTo>
                      <a:pt x="931913" y="474026"/>
                      <a:pt x="931913" y="480626"/>
                      <a:pt x="927285" y="483205"/>
                    </a:cubicBezTo>
                    <a:lnTo>
                      <a:pt x="822597" y="544122"/>
                    </a:lnTo>
                    <a:cubicBezTo>
                      <a:pt x="819638" y="545790"/>
                      <a:pt x="815845" y="545790"/>
                      <a:pt x="812963" y="544122"/>
                    </a:cubicBezTo>
                    <a:lnTo>
                      <a:pt x="3300" y="74695"/>
                    </a:lnTo>
                    <a:cubicBezTo>
                      <a:pt x="-1100" y="72039"/>
                      <a:pt x="-1100" y="65440"/>
                      <a:pt x="3300" y="62860"/>
                    </a:cubicBezTo>
                    <a:lnTo>
                      <a:pt x="104878" y="1413"/>
                    </a:lnTo>
                    <a:cubicBezTo>
                      <a:pt x="108140" y="-483"/>
                      <a:pt x="112236" y="-483"/>
                      <a:pt x="115346" y="1489"/>
                    </a:cubicBezTo>
                    <a:close/>
                  </a:path>
                </a:pathLst>
              </a:custGeom>
              <a:noFill/>
              <a:ln w="3252" cap="flat">
                <a:solidFill>
                  <a:srgbClr val="50E6FF">
                    <a:alpha val="60000"/>
                  </a:srgbClr>
                </a:solidFill>
                <a:prstDash val="solid"/>
                <a:round/>
              </a:ln>
            </p:spPr>
            <p:txBody>
              <a:bodyPr rtlCol="0" anchor="ctr"/>
              <a:lstStyle/>
              <a:p>
                <a:endParaRPr lang="en-US"/>
              </a:p>
            </p:txBody>
          </p:sp>
          <p:sp>
            <p:nvSpPr>
              <p:cNvPr id="865" name="Freeform: Shape 226">
                <a:extLst>
                  <a:ext uri="{FF2B5EF4-FFF2-40B4-BE49-F238E27FC236}">
                    <a16:creationId xmlns:a16="http://schemas.microsoft.com/office/drawing/2014/main" id="{AE3808BE-868B-E748-86E7-24B4DB1EBA3F}"/>
                  </a:ext>
                </a:extLst>
              </p:cNvPr>
              <p:cNvSpPr/>
              <p:nvPr/>
            </p:nvSpPr>
            <p:spPr>
              <a:xfrm>
                <a:off x="8398709" y="3747249"/>
                <a:ext cx="865287" cy="508685"/>
              </a:xfrm>
              <a:custGeom>
                <a:avLst/>
                <a:gdLst>
                  <a:gd name="connsiteX0" fmla="*/ 80640 w 865287"/>
                  <a:gd name="connsiteY0" fmla="*/ 798 h 508685"/>
                  <a:gd name="connsiteX1" fmla="*/ 862614 w 865287"/>
                  <a:gd name="connsiteY1" fmla="*/ 454900 h 508685"/>
                  <a:gd name="connsiteX2" fmla="*/ 862614 w 865287"/>
                  <a:gd name="connsiteY2" fmla="*/ 464004 h 508685"/>
                  <a:gd name="connsiteX3" fmla="*/ 786904 w 865287"/>
                  <a:gd name="connsiteY3" fmla="*/ 508003 h 508685"/>
                  <a:gd name="connsiteX4" fmla="*/ 781898 w 865287"/>
                  <a:gd name="connsiteY4" fmla="*/ 508003 h 508685"/>
                  <a:gd name="connsiteX5" fmla="*/ 2503 w 865287"/>
                  <a:gd name="connsiteY5" fmla="*/ 57390 h 508685"/>
                  <a:gd name="connsiteX6" fmla="*/ 2503 w 865287"/>
                  <a:gd name="connsiteY6" fmla="*/ 48438 h 508685"/>
                  <a:gd name="connsiteX7" fmla="*/ 73206 w 865287"/>
                  <a:gd name="connsiteY7" fmla="*/ 1101 h 508685"/>
                  <a:gd name="connsiteX8" fmla="*/ 80640 w 865287"/>
                  <a:gd name="connsiteY8" fmla="*/ 798 h 50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287" h="508685">
                    <a:moveTo>
                      <a:pt x="80640" y="798"/>
                    </a:moveTo>
                    <a:lnTo>
                      <a:pt x="862614" y="454900"/>
                    </a:lnTo>
                    <a:cubicBezTo>
                      <a:pt x="866179" y="456873"/>
                      <a:pt x="866179" y="461955"/>
                      <a:pt x="862614" y="464004"/>
                    </a:cubicBezTo>
                    <a:lnTo>
                      <a:pt x="786904" y="508003"/>
                    </a:lnTo>
                    <a:cubicBezTo>
                      <a:pt x="785235" y="508913"/>
                      <a:pt x="783339" y="508913"/>
                      <a:pt x="781898" y="508003"/>
                    </a:cubicBezTo>
                    <a:lnTo>
                      <a:pt x="2503" y="57390"/>
                    </a:lnTo>
                    <a:cubicBezTo>
                      <a:pt x="-834" y="55493"/>
                      <a:pt x="-834" y="50562"/>
                      <a:pt x="2503" y="48438"/>
                    </a:cubicBezTo>
                    <a:lnTo>
                      <a:pt x="73206" y="1101"/>
                    </a:lnTo>
                    <a:cubicBezTo>
                      <a:pt x="75482" y="-189"/>
                      <a:pt x="78440" y="-416"/>
                      <a:pt x="80640" y="798"/>
                    </a:cubicBezTo>
                    <a:close/>
                  </a:path>
                </a:pathLst>
              </a:custGeom>
              <a:noFill/>
              <a:ln w="3927" cap="flat">
                <a:solidFill>
                  <a:srgbClr val="50E6FF">
                    <a:alpha val="80000"/>
                  </a:srgbClr>
                </a:solidFill>
                <a:prstDash val="solid"/>
                <a:round/>
              </a:ln>
            </p:spPr>
            <p:txBody>
              <a:bodyPr rtlCol="0" anchor="ctr"/>
              <a:lstStyle/>
              <a:p>
                <a:endParaRPr lang="en-US"/>
              </a:p>
            </p:txBody>
          </p:sp>
          <p:sp>
            <p:nvSpPr>
              <p:cNvPr id="866" name="Freeform: Shape 227">
                <a:extLst>
                  <a:ext uri="{FF2B5EF4-FFF2-40B4-BE49-F238E27FC236}">
                    <a16:creationId xmlns:a16="http://schemas.microsoft.com/office/drawing/2014/main" id="{DCC26774-333C-6545-8FC4-85596DEC40C3}"/>
                  </a:ext>
                </a:extLst>
              </p:cNvPr>
              <p:cNvSpPr/>
              <p:nvPr/>
            </p:nvSpPr>
            <p:spPr>
              <a:xfrm>
                <a:off x="8428730" y="3768033"/>
                <a:ext cx="805500" cy="469088"/>
              </a:xfrm>
              <a:custGeom>
                <a:avLst/>
                <a:gdLst>
                  <a:gd name="connsiteX0" fmla="*/ 803082 w 805500"/>
                  <a:gd name="connsiteY0" fmla="*/ 443523 h 469088"/>
                  <a:gd name="connsiteX1" fmla="*/ 757110 w 805500"/>
                  <a:gd name="connsiteY1" fmla="*/ 468406 h 469088"/>
                  <a:gd name="connsiteX2" fmla="*/ 751572 w 805500"/>
                  <a:gd name="connsiteY2" fmla="*/ 468406 h 469088"/>
                  <a:gd name="connsiteX3" fmla="*/ 2219 w 805500"/>
                  <a:gd name="connsiteY3" fmla="*/ 36302 h 469088"/>
                  <a:gd name="connsiteX4" fmla="*/ 2219 w 805500"/>
                  <a:gd name="connsiteY4" fmla="*/ 28565 h 469088"/>
                  <a:gd name="connsiteX5" fmla="*/ 38025 w 805500"/>
                  <a:gd name="connsiteY5" fmla="*/ 2620 h 469088"/>
                  <a:gd name="connsiteX6" fmla="*/ 55853 w 805500"/>
                  <a:gd name="connsiteY6" fmla="*/ 2393 h 469088"/>
                  <a:gd name="connsiteX7" fmla="*/ 803309 w 805500"/>
                  <a:gd name="connsiteY7" fmla="*/ 435330 h 469088"/>
                  <a:gd name="connsiteX8" fmla="*/ 803082 w 805500"/>
                  <a:gd name="connsiteY8" fmla="*/ 443523 h 46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500" h="469088">
                    <a:moveTo>
                      <a:pt x="803082" y="443523"/>
                    </a:moveTo>
                    <a:lnTo>
                      <a:pt x="757110" y="468406"/>
                    </a:lnTo>
                    <a:cubicBezTo>
                      <a:pt x="755214" y="469316"/>
                      <a:pt x="753241" y="469316"/>
                      <a:pt x="751572" y="468406"/>
                    </a:cubicBezTo>
                    <a:lnTo>
                      <a:pt x="2219" y="36302"/>
                    </a:lnTo>
                    <a:cubicBezTo>
                      <a:pt x="-740" y="34633"/>
                      <a:pt x="-740" y="30309"/>
                      <a:pt x="2219" y="28565"/>
                    </a:cubicBezTo>
                    <a:lnTo>
                      <a:pt x="38025" y="2620"/>
                    </a:lnTo>
                    <a:cubicBezTo>
                      <a:pt x="43411" y="-718"/>
                      <a:pt x="50315" y="-945"/>
                      <a:pt x="55853" y="2393"/>
                    </a:cubicBezTo>
                    <a:lnTo>
                      <a:pt x="803309" y="435330"/>
                    </a:lnTo>
                    <a:cubicBezTo>
                      <a:pt x="806268" y="437227"/>
                      <a:pt x="806268" y="441475"/>
                      <a:pt x="803082" y="443523"/>
                    </a:cubicBezTo>
                    <a:close/>
                  </a:path>
                </a:pathLst>
              </a:custGeom>
              <a:noFill/>
              <a:ln w="4602" cap="flat">
                <a:solidFill>
                  <a:srgbClr val="50E6FF"/>
                </a:solidFill>
                <a:prstDash val="solid"/>
                <a:round/>
              </a:ln>
            </p:spPr>
            <p:txBody>
              <a:bodyPr rtlCol="0" anchor="ctr"/>
              <a:lstStyle/>
              <a:p>
                <a:endParaRPr lang="en-US"/>
              </a:p>
            </p:txBody>
          </p:sp>
          <p:sp>
            <p:nvSpPr>
              <p:cNvPr id="867" name="Freeform: Shape 228">
                <a:extLst>
                  <a:ext uri="{FF2B5EF4-FFF2-40B4-BE49-F238E27FC236}">
                    <a16:creationId xmlns:a16="http://schemas.microsoft.com/office/drawing/2014/main" id="{39FD6D46-F545-2D4B-9782-D4DEBF036F0E}"/>
                  </a:ext>
                </a:extLst>
              </p:cNvPr>
              <p:cNvSpPr/>
              <p:nvPr/>
            </p:nvSpPr>
            <p:spPr>
              <a:xfrm>
                <a:off x="8488300" y="3803956"/>
                <a:ext cx="656499" cy="373993"/>
              </a:xfrm>
              <a:custGeom>
                <a:avLst/>
                <a:gdLst>
                  <a:gd name="connsiteX0" fmla="*/ 656500 w 656499"/>
                  <a:gd name="connsiteY0" fmla="*/ 349339 h 373993"/>
                  <a:gd name="connsiteX1" fmla="*/ 42027 w 656499"/>
                  <a:gd name="connsiteY1" fmla="*/ 0 h 373993"/>
                  <a:gd name="connsiteX2" fmla="*/ 0 w 656499"/>
                  <a:gd name="connsiteY2" fmla="*/ 20255 h 373993"/>
                  <a:gd name="connsiteX3" fmla="*/ 616066 w 656499"/>
                  <a:gd name="connsiteY3" fmla="*/ 373994 h 373993"/>
                  <a:gd name="connsiteX4" fmla="*/ 656500 w 656499"/>
                  <a:gd name="connsiteY4" fmla="*/ 349339 h 373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499" h="373993">
                    <a:moveTo>
                      <a:pt x="656500" y="349339"/>
                    </a:moveTo>
                    <a:lnTo>
                      <a:pt x="42027" y="0"/>
                    </a:lnTo>
                    <a:lnTo>
                      <a:pt x="0" y="20255"/>
                    </a:lnTo>
                    <a:lnTo>
                      <a:pt x="616066" y="373994"/>
                    </a:lnTo>
                    <a:lnTo>
                      <a:pt x="656500" y="349339"/>
                    </a:lnTo>
                    <a:close/>
                  </a:path>
                </a:pathLst>
              </a:custGeom>
              <a:solidFill>
                <a:srgbClr val="1F1D21">
                  <a:alpha val="20000"/>
                </a:srgbClr>
              </a:solidFill>
              <a:ln w="7580" cap="flat">
                <a:noFill/>
                <a:prstDash val="solid"/>
                <a:miter/>
              </a:ln>
            </p:spPr>
            <p:txBody>
              <a:bodyPr rtlCol="0" anchor="ctr"/>
              <a:lstStyle/>
              <a:p>
                <a:endParaRPr lang="en-US"/>
              </a:p>
            </p:txBody>
          </p:sp>
          <p:sp>
            <p:nvSpPr>
              <p:cNvPr id="868" name="Freeform: Shape 229">
                <a:extLst>
                  <a:ext uri="{FF2B5EF4-FFF2-40B4-BE49-F238E27FC236}">
                    <a16:creationId xmlns:a16="http://schemas.microsoft.com/office/drawing/2014/main" id="{B61261E7-6CF6-E341-B059-03E48F3D2BBF}"/>
                  </a:ext>
                </a:extLst>
              </p:cNvPr>
              <p:cNvSpPr/>
              <p:nvPr/>
            </p:nvSpPr>
            <p:spPr>
              <a:xfrm>
                <a:off x="8449914" y="3402728"/>
                <a:ext cx="50675" cy="432255"/>
              </a:xfrm>
              <a:custGeom>
                <a:avLst/>
                <a:gdLst>
                  <a:gd name="connsiteX0" fmla="*/ 0 w 50675"/>
                  <a:gd name="connsiteY0" fmla="*/ 0 h 432255"/>
                  <a:gd name="connsiteX1" fmla="*/ 607 w 50675"/>
                  <a:gd name="connsiteY1" fmla="*/ 403200 h 432255"/>
                  <a:gd name="connsiteX2" fmla="*/ 50675 w 50675"/>
                  <a:gd name="connsiteY2" fmla="*/ 432255 h 432255"/>
                  <a:gd name="connsiteX3" fmla="*/ 50068 w 50675"/>
                  <a:gd name="connsiteY3" fmla="*/ 29055 h 432255"/>
                  <a:gd name="connsiteX4" fmla="*/ 0 w 50675"/>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255">
                    <a:moveTo>
                      <a:pt x="0" y="0"/>
                    </a:moveTo>
                    <a:lnTo>
                      <a:pt x="607" y="403200"/>
                    </a:lnTo>
                    <a:lnTo>
                      <a:pt x="50675" y="432255"/>
                    </a:lnTo>
                    <a:lnTo>
                      <a:pt x="50068" y="29055"/>
                    </a:lnTo>
                    <a:lnTo>
                      <a:pt x="0" y="0"/>
                    </a:lnTo>
                    <a:close/>
                  </a:path>
                </a:pathLst>
              </a:custGeom>
              <a:solidFill>
                <a:srgbClr val="243A5E"/>
              </a:solidFill>
              <a:ln w="7580" cap="flat">
                <a:noFill/>
                <a:prstDash val="solid"/>
                <a:miter/>
              </a:ln>
            </p:spPr>
            <p:txBody>
              <a:bodyPr rtlCol="0" anchor="ctr"/>
              <a:lstStyle/>
              <a:p>
                <a:endParaRPr lang="en-US"/>
              </a:p>
            </p:txBody>
          </p:sp>
          <p:sp>
            <p:nvSpPr>
              <p:cNvPr id="869" name="Freeform: Shape 230">
                <a:extLst>
                  <a:ext uri="{FF2B5EF4-FFF2-40B4-BE49-F238E27FC236}">
                    <a16:creationId xmlns:a16="http://schemas.microsoft.com/office/drawing/2014/main" id="{C3881B14-D9DA-0D46-903F-30C3608D2D27}"/>
                  </a:ext>
                </a:extLst>
              </p:cNvPr>
              <p:cNvSpPr/>
              <p:nvPr/>
            </p:nvSpPr>
            <p:spPr>
              <a:xfrm>
                <a:off x="8500059" y="340272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296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296" y="0"/>
                    </a:lnTo>
                    <a:lnTo>
                      <a:pt x="0" y="29055"/>
                    </a:lnTo>
                    <a:close/>
                  </a:path>
                </a:pathLst>
              </a:custGeom>
              <a:solidFill>
                <a:srgbClr val="243A5E"/>
              </a:solidFill>
              <a:ln w="7580" cap="flat">
                <a:noFill/>
                <a:prstDash val="solid"/>
                <a:miter/>
              </a:ln>
            </p:spPr>
            <p:txBody>
              <a:bodyPr rtlCol="0" anchor="ctr"/>
              <a:lstStyle/>
              <a:p>
                <a:endParaRPr lang="en-US"/>
              </a:p>
            </p:txBody>
          </p:sp>
          <p:sp>
            <p:nvSpPr>
              <p:cNvPr id="870" name="Freeform: Shape 231">
                <a:extLst>
                  <a:ext uri="{FF2B5EF4-FFF2-40B4-BE49-F238E27FC236}">
                    <a16:creationId xmlns:a16="http://schemas.microsoft.com/office/drawing/2014/main" id="{AE129B25-0C92-AA4F-9425-EFF3A61D9304}"/>
                  </a:ext>
                </a:extLst>
              </p:cNvPr>
              <p:cNvSpPr/>
              <p:nvPr/>
            </p:nvSpPr>
            <p:spPr>
              <a:xfrm>
                <a:off x="8534196" y="3451810"/>
                <a:ext cx="50902" cy="432255"/>
              </a:xfrm>
              <a:custGeom>
                <a:avLst/>
                <a:gdLst>
                  <a:gd name="connsiteX0" fmla="*/ 0 w 50902"/>
                  <a:gd name="connsiteY0" fmla="*/ 0 h 432255"/>
                  <a:gd name="connsiteX1" fmla="*/ 607 w 50902"/>
                  <a:gd name="connsiteY1" fmla="*/ 403200 h 432255"/>
                  <a:gd name="connsiteX2" fmla="*/ 50903 w 50902"/>
                  <a:gd name="connsiteY2" fmla="*/ 432255 h 432255"/>
                  <a:gd name="connsiteX3" fmla="*/ 50068 w 50902"/>
                  <a:gd name="connsiteY3" fmla="*/ 28751 h 432255"/>
                  <a:gd name="connsiteX4" fmla="*/ 0 w 50902"/>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255">
                    <a:moveTo>
                      <a:pt x="0" y="0"/>
                    </a:moveTo>
                    <a:lnTo>
                      <a:pt x="607" y="403200"/>
                    </a:lnTo>
                    <a:lnTo>
                      <a:pt x="50903" y="432255"/>
                    </a:lnTo>
                    <a:lnTo>
                      <a:pt x="50068" y="28751"/>
                    </a:lnTo>
                    <a:lnTo>
                      <a:pt x="0" y="0"/>
                    </a:lnTo>
                    <a:close/>
                  </a:path>
                </a:pathLst>
              </a:custGeom>
              <a:solidFill>
                <a:srgbClr val="1D4A79"/>
              </a:solidFill>
              <a:ln w="7580" cap="flat">
                <a:noFill/>
                <a:prstDash val="solid"/>
                <a:miter/>
              </a:ln>
            </p:spPr>
            <p:txBody>
              <a:bodyPr rtlCol="0" anchor="ctr"/>
              <a:lstStyle/>
              <a:p>
                <a:endParaRPr lang="en-US"/>
              </a:p>
            </p:txBody>
          </p:sp>
          <p:sp>
            <p:nvSpPr>
              <p:cNvPr id="871" name="Freeform: Shape 232">
                <a:extLst>
                  <a:ext uri="{FF2B5EF4-FFF2-40B4-BE49-F238E27FC236}">
                    <a16:creationId xmlns:a16="http://schemas.microsoft.com/office/drawing/2014/main" id="{EA2665B7-E8BA-9A4D-8995-FF512F37D653}"/>
                  </a:ext>
                </a:extLst>
              </p:cNvPr>
              <p:cNvSpPr/>
              <p:nvPr/>
            </p:nvSpPr>
            <p:spPr>
              <a:xfrm>
                <a:off x="8584188" y="3451885"/>
                <a:ext cx="51130" cy="432254"/>
              </a:xfrm>
              <a:custGeom>
                <a:avLst/>
                <a:gdLst>
                  <a:gd name="connsiteX0" fmla="*/ 0 w 51130"/>
                  <a:gd name="connsiteY0" fmla="*/ 28751 h 432254"/>
                  <a:gd name="connsiteX1" fmla="*/ 835 w 51130"/>
                  <a:gd name="connsiteY1" fmla="*/ 432255 h 432254"/>
                  <a:gd name="connsiteX2" fmla="*/ 51130 w 51130"/>
                  <a:gd name="connsiteY2" fmla="*/ 403200 h 432254"/>
                  <a:gd name="connsiteX3" fmla="*/ 50523 w 51130"/>
                  <a:gd name="connsiteY3" fmla="*/ 0 h 432254"/>
                  <a:gd name="connsiteX4" fmla="*/ 0 w 51130"/>
                  <a:gd name="connsiteY4" fmla="*/ 28751 h 432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254">
                    <a:moveTo>
                      <a:pt x="0" y="28751"/>
                    </a:moveTo>
                    <a:lnTo>
                      <a:pt x="835" y="432255"/>
                    </a:lnTo>
                    <a:lnTo>
                      <a:pt x="51130" y="403200"/>
                    </a:lnTo>
                    <a:lnTo>
                      <a:pt x="50523" y="0"/>
                    </a:lnTo>
                    <a:lnTo>
                      <a:pt x="0" y="28751"/>
                    </a:lnTo>
                    <a:close/>
                  </a:path>
                </a:pathLst>
              </a:custGeom>
              <a:solidFill>
                <a:srgbClr val="1D4A79"/>
              </a:solidFill>
              <a:ln w="7580" cap="flat">
                <a:noFill/>
                <a:prstDash val="solid"/>
                <a:miter/>
              </a:ln>
            </p:spPr>
            <p:txBody>
              <a:bodyPr rtlCol="0" anchor="ctr"/>
              <a:lstStyle/>
              <a:p>
                <a:endParaRPr lang="en-US"/>
              </a:p>
            </p:txBody>
          </p:sp>
          <p:sp>
            <p:nvSpPr>
              <p:cNvPr id="872" name="Freeform: Shape 233">
                <a:extLst>
                  <a:ext uri="{FF2B5EF4-FFF2-40B4-BE49-F238E27FC236}">
                    <a16:creationId xmlns:a16="http://schemas.microsoft.com/office/drawing/2014/main" id="{43CAB8D6-7109-7440-90F7-93912374CDF6}"/>
                  </a:ext>
                </a:extLst>
              </p:cNvPr>
              <p:cNvSpPr/>
              <p:nvPr/>
            </p:nvSpPr>
            <p:spPr>
              <a:xfrm>
                <a:off x="8620753" y="3471002"/>
                <a:ext cx="100591" cy="58109"/>
              </a:xfrm>
              <a:custGeom>
                <a:avLst/>
                <a:gdLst>
                  <a:gd name="connsiteX0" fmla="*/ 0 w 100591"/>
                  <a:gd name="connsiteY0" fmla="*/ 29055 h 58109"/>
                  <a:gd name="connsiteX1" fmla="*/ 50296 w 100591"/>
                  <a:gd name="connsiteY1" fmla="*/ 58109 h 58109"/>
                  <a:gd name="connsiteX2" fmla="*/ 100591 w 100591"/>
                  <a:gd name="connsiteY2" fmla="*/ 29055 h 58109"/>
                  <a:gd name="connsiteX3" fmla="*/ 50599 w 100591"/>
                  <a:gd name="connsiteY3" fmla="*/ 0 h 58109"/>
                  <a:gd name="connsiteX4" fmla="*/ 0 w 100591"/>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109">
                    <a:moveTo>
                      <a:pt x="0" y="29055"/>
                    </a:moveTo>
                    <a:lnTo>
                      <a:pt x="50296" y="58109"/>
                    </a:lnTo>
                    <a:lnTo>
                      <a:pt x="100591" y="29055"/>
                    </a:lnTo>
                    <a:lnTo>
                      <a:pt x="50599" y="0"/>
                    </a:lnTo>
                    <a:lnTo>
                      <a:pt x="0" y="29055"/>
                    </a:lnTo>
                    <a:close/>
                  </a:path>
                </a:pathLst>
              </a:custGeom>
              <a:solidFill>
                <a:srgbClr val="185A97"/>
              </a:solidFill>
              <a:ln w="7580" cap="flat">
                <a:noFill/>
                <a:prstDash val="solid"/>
                <a:miter/>
              </a:ln>
            </p:spPr>
            <p:txBody>
              <a:bodyPr rtlCol="0" anchor="ctr"/>
              <a:lstStyle/>
              <a:p>
                <a:endParaRPr lang="en-US"/>
              </a:p>
            </p:txBody>
          </p:sp>
          <p:sp>
            <p:nvSpPr>
              <p:cNvPr id="873" name="Freeform: Shape 234">
                <a:extLst>
                  <a:ext uri="{FF2B5EF4-FFF2-40B4-BE49-F238E27FC236}">
                    <a16:creationId xmlns:a16="http://schemas.microsoft.com/office/drawing/2014/main" id="{CADCB95C-21AA-C747-9DE6-C274F27543DE}"/>
                  </a:ext>
                </a:extLst>
              </p:cNvPr>
              <p:cNvSpPr/>
              <p:nvPr/>
            </p:nvSpPr>
            <p:spPr>
              <a:xfrm>
                <a:off x="8620753" y="3500057"/>
                <a:ext cx="50826" cy="432330"/>
              </a:xfrm>
              <a:custGeom>
                <a:avLst/>
                <a:gdLst>
                  <a:gd name="connsiteX0" fmla="*/ 0 w 50826"/>
                  <a:gd name="connsiteY0" fmla="*/ 0 h 432330"/>
                  <a:gd name="connsiteX1" fmla="*/ 834 w 50826"/>
                  <a:gd name="connsiteY1" fmla="*/ 403428 h 432330"/>
                  <a:gd name="connsiteX2" fmla="*/ 50827 w 50826"/>
                  <a:gd name="connsiteY2" fmla="*/ 432331 h 432330"/>
                  <a:gd name="connsiteX3" fmla="*/ 50220 w 50826"/>
                  <a:gd name="connsiteY3" fmla="*/ 29131 h 432330"/>
                  <a:gd name="connsiteX4" fmla="*/ 0 w 50826"/>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0">
                    <a:moveTo>
                      <a:pt x="0" y="0"/>
                    </a:moveTo>
                    <a:lnTo>
                      <a:pt x="834" y="403428"/>
                    </a:lnTo>
                    <a:lnTo>
                      <a:pt x="50827" y="432331"/>
                    </a:lnTo>
                    <a:lnTo>
                      <a:pt x="50220" y="29131"/>
                    </a:lnTo>
                    <a:lnTo>
                      <a:pt x="0" y="0"/>
                    </a:lnTo>
                    <a:close/>
                  </a:path>
                </a:pathLst>
              </a:custGeom>
              <a:solidFill>
                <a:srgbClr val="185A97"/>
              </a:solidFill>
              <a:ln w="7580" cap="flat">
                <a:noFill/>
                <a:prstDash val="solid"/>
                <a:miter/>
              </a:ln>
            </p:spPr>
            <p:txBody>
              <a:bodyPr rtlCol="0" anchor="ctr"/>
              <a:lstStyle/>
              <a:p>
                <a:endParaRPr lang="en-US"/>
              </a:p>
            </p:txBody>
          </p:sp>
          <p:sp>
            <p:nvSpPr>
              <p:cNvPr id="874" name="Freeform: Shape 235">
                <a:extLst>
                  <a:ext uri="{FF2B5EF4-FFF2-40B4-BE49-F238E27FC236}">
                    <a16:creationId xmlns:a16="http://schemas.microsoft.com/office/drawing/2014/main" id="{110F58D9-B57A-3941-ADFB-37E25F29CE6F}"/>
                  </a:ext>
                </a:extLst>
              </p:cNvPr>
              <p:cNvSpPr/>
              <p:nvPr/>
            </p:nvSpPr>
            <p:spPr>
              <a:xfrm>
                <a:off x="8671049" y="3500133"/>
                <a:ext cx="50902" cy="432330"/>
              </a:xfrm>
              <a:custGeom>
                <a:avLst/>
                <a:gdLst>
                  <a:gd name="connsiteX0" fmla="*/ 0 w 50902"/>
                  <a:gd name="connsiteY0" fmla="*/ 29131 h 432330"/>
                  <a:gd name="connsiteX1" fmla="*/ 607 w 50902"/>
                  <a:gd name="connsiteY1" fmla="*/ 432331 h 432330"/>
                  <a:gd name="connsiteX2" fmla="*/ 50903 w 50902"/>
                  <a:gd name="connsiteY2" fmla="*/ 403428 h 432330"/>
                  <a:gd name="connsiteX3" fmla="*/ 50296 w 50902"/>
                  <a:gd name="connsiteY3" fmla="*/ 0 h 432330"/>
                  <a:gd name="connsiteX4" fmla="*/ 0 w 50902"/>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29131"/>
                    </a:moveTo>
                    <a:lnTo>
                      <a:pt x="607" y="432331"/>
                    </a:lnTo>
                    <a:lnTo>
                      <a:pt x="50903" y="403428"/>
                    </a:lnTo>
                    <a:lnTo>
                      <a:pt x="50296" y="0"/>
                    </a:lnTo>
                    <a:lnTo>
                      <a:pt x="0" y="29131"/>
                    </a:lnTo>
                    <a:close/>
                  </a:path>
                </a:pathLst>
              </a:custGeom>
              <a:solidFill>
                <a:srgbClr val="185A97"/>
              </a:solidFill>
              <a:ln w="7580" cap="flat">
                <a:noFill/>
                <a:prstDash val="solid"/>
                <a:miter/>
              </a:ln>
            </p:spPr>
            <p:txBody>
              <a:bodyPr rtlCol="0" anchor="ctr"/>
              <a:lstStyle/>
              <a:p>
                <a:endParaRPr lang="en-US"/>
              </a:p>
            </p:txBody>
          </p:sp>
          <p:sp>
            <p:nvSpPr>
              <p:cNvPr id="875" name="Freeform: Shape 236">
                <a:extLst>
                  <a:ext uri="{FF2B5EF4-FFF2-40B4-BE49-F238E27FC236}">
                    <a16:creationId xmlns:a16="http://schemas.microsoft.com/office/drawing/2014/main" id="{2552FA4F-936B-3A48-B4EA-4DB2B7E3CB22}"/>
                  </a:ext>
                </a:extLst>
              </p:cNvPr>
              <p:cNvSpPr/>
              <p:nvPr/>
            </p:nvSpPr>
            <p:spPr>
              <a:xfrm>
                <a:off x="8706400" y="3520160"/>
                <a:ext cx="100667" cy="58109"/>
              </a:xfrm>
              <a:custGeom>
                <a:avLst/>
                <a:gdLst>
                  <a:gd name="connsiteX0" fmla="*/ 0 w 100667"/>
                  <a:gd name="connsiteY0" fmla="*/ 29055 h 58109"/>
                  <a:gd name="connsiteX1" fmla="*/ 50068 w 100667"/>
                  <a:gd name="connsiteY1" fmla="*/ 58109 h 58109"/>
                  <a:gd name="connsiteX2" fmla="*/ 100667 w 100667"/>
                  <a:gd name="connsiteY2" fmla="*/ 29055 h 58109"/>
                  <a:gd name="connsiteX3" fmla="*/ 50675 w 100667"/>
                  <a:gd name="connsiteY3" fmla="*/ 0 h 58109"/>
                  <a:gd name="connsiteX4" fmla="*/ 0 w 100667"/>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8109">
                    <a:moveTo>
                      <a:pt x="0" y="29055"/>
                    </a:moveTo>
                    <a:lnTo>
                      <a:pt x="50068" y="58109"/>
                    </a:lnTo>
                    <a:lnTo>
                      <a:pt x="100667" y="29055"/>
                    </a:lnTo>
                    <a:lnTo>
                      <a:pt x="50675" y="0"/>
                    </a:lnTo>
                    <a:lnTo>
                      <a:pt x="0" y="29055"/>
                    </a:lnTo>
                    <a:close/>
                  </a:path>
                </a:pathLst>
              </a:custGeom>
              <a:solidFill>
                <a:srgbClr val="156AB3"/>
              </a:solidFill>
              <a:ln w="7580" cap="flat">
                <a:noFill/>
                <a:prstDash val="solid"/>
                <a:miter/>
              </a:ln>
            </p:spPr>
            <p:txBody>
              <a:bodyPr rtlCol="0" anchor="ctr"/>
              <a:lstStyle/>
              <a:p>
                <a:endParaRPr lang="en-US"/>
              </a:p>
            </p:txBody>
          </p:sp>
          <p:sp>
            <p:nvSpPr>
              <p:cNvPr id="876" name="Freeform: Shape 237">
                <a:extLst>
                  <a:ext uri="{FF2B5EF4-FFF2-40B4-BE49-F238E27FC236}">
                    <a16:creationId xmlns:a16="http://schemas.microsoft.com/office/drawing/2014/main" id="{30B3C2F1-B090-D643-A33F-50473B6DD0F4}"/>
                  </a:ext>
                </a:extLst>
              </p:cNvPr>
              <p:cNvSpPr/>
              <p:nvPr/>
            </p:nvSpPr>
            <p:spPr>
              <a:xfrm>
                <a:off x="8706400" y="3549215"/>
                <a:ext cx="50826" cy="432331"/>
              </a:xfrm>
              <a:custGeom>
                <a:avLst/>
                <a:gdLst>
                  <a:gd name="connsiteX0" fmla="*/ 0 w 50826"/>
                  <a:gd name="connsiteY0" fmla="*/ 0 h 432331"/>
                  <a:gd name="connsiteX1" fmla="*/ 834 w 50826"/>
                  <a:gd name="connsiteY1" fmla="*/ 403200 h 432331"/>
                  <a:gd name="connsiteX2" fmla="*/ 50827 w 50826"/>
                  <a:gd name="connsiteY2" fmla="*/ 432331 h 432331"/>
                  <a:gd name="connsiteX3" fmla="*/ 49992 w 50826"/>
                  <a:gd name="connsiteY3" fmla="*/ 29131 h 432331"/>
                  <a:gd name="connsiteX4" fmla="*/ 0 w 50826"/>
                  <a:gd name="connsiteY4" fmla="*/ 0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1">
                    <a:moveTo>
                      <a:pt x="0" y="0"/>
                    </a:moveTo>
                    <a:lnTo>
                      <a:pt x="834" y="403200"/>
                    </a:lnTo>
                    <a:lnTo>
                      <a:pt x="50827" y="432331"/>
                    </a:lnTo>
                    <a:lnTo>
                      <a:pt x="49992" y="29131"/>
                    </a:lnTo>
                    <a:lnTo>
                      <a:pt x="0" y="0"/>
                    </a:lnTo>
                    <a:close/>
                  </a:path>
                </a:pathLst>
              </a:custGeom>
              <a:solidFill>
                <a:srgbClr val="156AB3"/>
              </a:solidFill>
              <a:ln w="7580" cap="flat">
                <a:noFill/>
                <a:prstDash val="solid"/>
                <a:miter/>
              </a:ln>
            </p:spPr>
            <p:txBody>
              <a:bodyPr rtlCol="0" anchor="ctr"/>
              <a:lstStyle/>
              <a:p>
                <a:endParaRPr lang="en-US"/>
              </a:p>
            </p:txBody>
          </p:sp>
          <p:sp>
            <p:nvSpPr>
              <p:cNvPr id="877" name="Freeform: Shape 238">
                <a:extLst>
                  <a:ext uri="{FF2B5EF4-FFF2-40B4-BE49-F238E27FC236}">
                    <a16:creationId xmlns:a16="http://schemas.microsoft.com/office/drawing/2014/main" id="{D55E9D37-2358-224A-B330-C0A1EB9BBED8}"/>
                  </a:ext>
                </a:extLst>
              </p:cNvPr>
              <p:cNvSpPr/>
              <p:nvPr/>
            </p:nvSpPr>
            <p:spPr>
              <a:xfrm>
                <a:off x="8756392" y="3549291"/>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156AB3"/>
              </a:solidFill>
              <a:ln w="7580" cap="flat">
                <a:noFill/>
                <a:prstDash val="solid"/>
                <a:miter/>
              </a:ln>
            </p:spPr>
            <p:txBody>
              <a:bodyPr rtlCol="0" anchor="ctr"/>
              <a:lstStyle/>
              <a:p>
                <a:endParaRPr lang="en-US"/>
              </a:p>
            </p:txBody>
          </p:sp>
          <p:sp>
            <p:nvSpPr>
              <p:cNvPr id="878" name="Freeform: Shape 239">
                <a:extLst>
                  <a:ext uri="{FF2B5EF4-FFF2-40B4-BE49-F238E27FC236}">
                    <a16:creationId xmlns:a16="http://schemas.microsoft.com/office/drawing/2014/main" id="{B8841703-39D0-8B41-B886-220B4EED3A29}"/>
                  </a:ext>
                </a:extLst>
              </p:cNvPr>
              <p:cNvSpPr/>
              <p:nvPr/>
            </p:nvSpPr>
            <p:spPr>
              <a:xfrm>
                <a:off x="8791516" y="3568939"/>
                <a:ext cx="100591" cy="58261"/>
              </a:xfrm>
              <a:custGeom>
                <a:avLst/>
                <a:gdLst>
                  <a:gd name="connsiteX0" fmla="*/ 0 w 100591"/>
                  <a:gd name="connsiteY0" fmla="*/ 29206 h 58261"/>
                  <a:gd name="connsiteX1" fmla="*/ 49992 w 100591"/>
                  <a:gd name="connsiteY1" fmla="*/ 58261 h 58261"/>
                  <a:gd name="connsiteX2" fmla="*/ 100592 w 100591"/>
                  <a:gd name="connsiteY2" fmla="*/ 29206 h 58261"/>
                  <a:gd name="connsiteX3" fmla="*/ 50296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49992" y="58261"/>
                    </a:lnTo>
                    <a:lnTo>
                      <a:pt x="100592" y="29206"/>
                    </a:lnTo>
                    <a:lnTo>
                      <a:pt x="50296" y="0"/>
                    </a:lnTo>
                    <a:lnTo>
                      <a:pt x="0" y="29206"/>
                    </a:lnTo>
                    <a:close/>
                  </a:path>
                </a:pathLst>
              </a:custGeom>
              <a:solidFill>
                <a:srgbClr val="0078D4"/>
              </a:solidFill>
              <a:ln w="7580" cap="flat">
                <a:noFill/>
                <a:prstDash val="solid"/>
                <a:miter/>
              </a:ln>
            </p:spPr>
            <p:txBody>
              <a:bodyPr rtlCol="0" anchor="ctr"/>
              <a:lstStyle/>
              <a:p>
                <a:endParaRPr lang="en-US"/>
              </a:p>
            </p:txBody>
          </p:sp>
          <p:sp>
            <p:nvSpPr>
              <p:cNvPr id="879" name="Freeform: Shape 240">
                <a:extLst>
                  <a:ext uri="{FF2B5EF4-FFF2-40B4-BE49-F238E27FC236}">
                    <a16:creationId xmlns:a16="http://schemas.microsoft.com/office/drawing/2014/main" id="{172ACEA8-6082-C941-9A24-7F6FB104A946}"/>
                  </a:ext>
                </a:extLst>
              </p:cNvPr>
              <p:cNvSpPr/>
              <p:nvPr/>
            </p:nvSpPr>
            <p:spPr>
              <a:xfrm>
                <a:off x="8791516" y="3598145"/>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9131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9131"/>
                    </a:lnTo>
                    <a:lnTo>
                      <a:pt x="0" y="0"/>
                    </a:lnTo>
                    <a:close/>
                  </a:path>
                </a:pathLst>
              </a:custGeom>
              <a:solidFill>
                <a:srgbClr val="0078D4"/>
              </a:solidFill>
              <a:ln w="7580" cap="flat">
                <a:noFill/>
                <a:prstDash val="solid"/>
                <a:miter/>
              </a:ln>
            </p:spPr>
            <p:txBody>
              <a:bodyPr rtlCol="0" anchor="ctr"/>
              <a:lstStyle/>
              <a:p>
                <a:endParaRPr lang="en-US"/>
              </a:p>
            </p:txBody>
          </p:sp>
          <p:sp>
            <p:nvSpPr>
              <p:cNvPr id="880" name="Freeform: Shape 241">
                <a:extLst>
                  <a:ext uri="{FF2B5EF4-FFF2-40B4-BE49-F238E27FC236}">
                    <a16:creationId xmlns:a16="http://schemas.microsoft.com/office/drawing/2014/main" id="{48A43CD1-A70C-E945-A259-B77648391523}"/>
                  </a:ext>
                </a:extLst>
              </p:cNvPr>
              <p:cNvSpPr/>
              <p:nvPr/>
            </p:nvSpPr>
            <p:spPr>
              <a:xfrm>
                <a:off x="8841508" y="3598069"/>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0078D4"/>
              </a:solidFill>
              <a:ln w="7580" cap="flat">
                <a:noFill/>
                <a:prstDash val="solid"/>
                <a:miter/>
              </a:ln>
            </p:spPr>
            <p:txBody>
              <a:bodyPr rtlCol="0" anchor="ctr"/>
              <a:lstStyle/>
              <a:p>
                <a:endParaRPr lang="en-US"/>
              </a:p>
            </p:txBody>
          </p:sp>
          <p:sp>
            <p:nvSpPr>
              <p:cNvPr id="881" name="Freeform: Shape 242">
                <a:extLst>
                  <a:ext uri="{FF2B5EF4-FFF2-40B4-BE49-F238E27FC236}">
                    <a16:creationId xmlns:a16="http://schemas.microsoft.com/office/drawing/2014/main" id="{48BF4D9F-5753-FC4B-A292-75740A3DAE52}"/>
                  </a:ext>
                </a:extLst>
              </p:cNvPr>
              <p:cNvSpPr/>
              <p:nvPr/>
            </p:nvSpPr>
            <p:spPr>
              <a:xfrm>
                <a:off x="8876252" y="3617641"/>
                <a:ext cx="100363" cy="58109"/>
              </a:xfrm>
              <a:custGeom>
                <a:avLst/>
                <a:gdLst>
                  <a:gd name="connsiteX0" fmla="*/ 0 w 100363"/>
                  <a:gd name="connsiteY0" fmla="*/ 29055 h 58109"/>
                  <a:gd name="connsiteX1" fmla="*/ 50068 w 100363"/>
                  <a:gd name="connsiteY1" fmla="*/ 58109 h 58109"/>
                  <a:gd name="connsiteX2" fmla="*/ 100364 w 100363"/>
                  <a:gd name="connsiteY2" fmla="*/ 29055 h 58109"/>
                  <a:gd name="connsiteX3" fmla="*/ 50372 w 100363"/>
                  <a:gd name="connsiteY3" fmla="*/ 0 h 58109"/>
                  <a:gd name="connsiteX4" fmla="*/ 0 w 100363"/>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109">
                    <a:moveTo>
                      <a:pt x="0" y="29055"/>
                    </a:moveTo>
                    <a:lnTo>
                      <a:pt x="50068" y="58109"/>
                    </a:lnTo>
                    <a:lnTo>
                      <a:pt x="100364" y="29055"/>
                    </a:lnTo>
                    <a:lnTo>
                      <a:pt x="50372" y="0"/>
                    </a:lnTo>
                    <a:lnTo>
                      <a:pt x="0" y="29055"/>
                    </a:lnTo>
                    <a:close/>
                  </a:path>
                </a:pathLst>
              </a:custGeom>
              <a:solidFill>
                <a:srgbClr val="2195DC"/>
              </a:solidFill>
              <a:ln w="7580" cap="flat">
                <a:noFill/>
                <a:prstDash val="solid"/>
                <a:miter/>
              </a:ln>
            </p:spPr>
            <p:txBody>
              <a:bodyPr rtlCol="0" anchor="ctr"/>
              <a:lstStyle/>
              <a:p>
                <a:endParaRPr lang="en-US"/>
              </a:p>
            </p:txBody>
          </p:sp>
          <p:sp>
            <p:nvSpPr>
              <p:cNvPr id="882" name="Freeform: Shape 243">
                <a:extLst>
                  <a:ext uri="{FF2B5EF4-FFF2-40B4-BE49-F238E27FC236}">
                    <a16:creationId xmlns:a16="http://schemas.microsoft.com/office/drawing/2014/main" id="{FE5108BD-11C5-084A-A309-964A3FA39FEB}"/>
                  </a:ext>
                </a:extLst>
              </p:cNvPr>
              <p:cNvSpPr/>
              <p:nvPr/>
            </p:nvSpPr>
            <p:spPr>
              <a:xfrm>
                <a:off x="8876252" y="3646696"/>
                <a:ext cx="50674" cy="432255"/>
              </a:xfrm>
              <a:custGeom>
                <a:avLst/>
                <a:gdLst>
                  <a:gd name="connsiteX0" fmla="*/ 0 w 50674"/>
                  <a:gd name="connsiteY0" fmla="*/ 0 h 432255"/>
                  <a:gd name="connsiteX1" fmla="*/ 607 w 50674"/>
                  <a:gd name="connsiteY1" fmla="*/ 403200 h 432255"/>
                  <a:gd name="connsiteX2" fmla="*/ 50675 w 50674"/>
                  <a:gd name="connsiteY2" fmla="*/ 432255 h 432255"/>
                  <a:gd name="connsiteX3" fmla="*/ 50068 w 50674"/>
                  <a:gd name="connsiteY3" fmla="*/ 29055 h 432255"/>
                  <a:gd name="connsiteX4" fmla="*/ 0 w 50674"/>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4" h="432255">
                    <a:moveTo>
                      <a:pt x="0" y="0"/>
                    </a:moveTo>
                    <a:lnTo>
                      <a:pt x="607" y="403200"/>
                    </a:lnTo>
                    <a:lnTo>
                      <a:pt x="50675" y="432255"/>
                    </a:lnTo>
                    <a:lnTo>
                      <a:pt x="50068" y="29055"/>
                    </a:lnTo>
                    <a:lnTo>
                      <a:pt x="0" y="0"/>
                    </a:lnTo>
                    <a:close/>
                  </a:path>
                </a:pathLst>
              </a:custGeom>
              <a:solidFill>
                <a:srgbClr val="2195DC"/>
              </a:solidFill>
              <a:ln w="7580" cap="flat">
                <a:noFill/>
                <a:prstDash val="solid"/>
                <a:miter/>
              </a:ln>
            </p:spPr>
            <p:txBody>
              <a:bodyPr rtlCol="0" anchor="ctr"/>
              <a:lstStyle/>
              <a:p>
                <a:endParaRPr lang="en-US"/>
              </a:p>
            </p:txBody>
          </p:sp>
          <p:sp>
            <p:nvSpPr>
              <p:cNvPr id="883" name="Freeform: Shape 244">
                <a:extLst>
                  <a:ext uri="{FF2B5EF4-FFF2-40B4-BE49-F238E27FC236}">
                    <a16:creationId xmlns:a16="http://schemas.microsoft.com/office/drawing/2014/main" id="{A014636F-2E4E-9148-AC2A-C169EFF21AEF}"/>
                  </a:ext>
                </a:extLst>
              </p:cNvPr>
              <p:cNvSpPr/>
              <p:nvPr/>
            </p:nvSpPr>
            <p:spPr>
              <a:xfrm>
                <a:off x="8926245" y="3646696"/>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2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2" y="0"/>
                    </a:lnTo>
                    <a:lnTo>
                      <a:pt x="0" y="29131"/>
                    </a:lnTo>
                    <a:close/>
                  </a:path>
                </a:pathLst>
              </a:custGeom>
              <a:solidFill>
                <a:srgbClr val="2195DC"/>
              </a:solidFill>
              <a:ln w="7580" cap="flat">
                <a:noFill/>
                <a:prstDash val="solid"/>
                <a:miter/>
              </a:ln>
            </p:spPr>
            <p:txBody>
              <a:bodyPr rtlCol="0" anchor="ctr"/>
              <a:lstStyle/>
              <a:p>
                <a:endParaRPr lang="en-US"/>
              </a:p>
            </p:txBody>
          </p:sp>
          <p:sp>
            <p:nvSpPr>
              <p:cNvPr id="884" name="Freeform: Shape 245">
                <a:extLst>
                  <a:ext uri="{FF2B5EF4-FFF2-40B4-BE49-F238E27FC236}">
                    <a16:creationId xmlns:a16="http://schemas.microsoft.com/office/drawing/2014/main" id="{5C88ACE1-C741-BA4E-8DF7-1E38B56F94DC}"/>
                  </a:ext>
                </a:extLst>
              </p:cNvPr>
              <p:cNvSpPr/>
              <p:nvPr/>
            </p:nvSpPr>
            <p:spPr>
              <a:xfrm>
                <a:off x="8961292" y="3666420"/>
                <a:ext cx="100288" cy="58261"/>
              </a:xfrm>
              <a:custGeom>
                <a:avLst/>
                <a:gdLst>
                  <a:gd name="connsiteX0" fmla="*/ 0 w 100288"/>
                  <a:gd name="connsiteY0" fmla="*/ 29206 h 58261"/>
                  <a:gd name="connsiteX1" fmla="*/ 49992 w 100288"/>
                  <a:gd name="connsiteY1" fmla="*/ 58261 h 58261"/>
                  <a:gd name="connsiteX2" fmla="*/ 100288 w 100288"/>
                  <a:gd name="connsiteY2" fmla="*/ 29206 h 58261"/>
                  <a:gd name="connsiteX3" fmla="*/ 50220 w 100288"/>
                  <a:gd name="connsiteY3" fmla="*/ 0 h 58261"/>
                  <a:gd name="connsiteX4" fmla="*/ 0 w 100288"/>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8" h="58261">
                    <a:moveTo>
                      <a:pt x="0" y="29206"/>
                    </a:moveTo>
                    <a:lnTo>
                      <a:pt x="49992" y="58261"/>
                    </a:lnTo>
                    <a:lnTo>
                      <a:pt x="100288" y="29206"/>
                    </a:lnTo>
                    <a:lnTo>
                      <a:pt x="50220" y="0"/>
                    </a:lnTo>
                    <a:lnTo>
                      <a:pt x="0" y="29206"/>
                    </a:lnTo>
                    <a:close/>
                  </a:path>
                </a:pathLst>
              </a:custGeom>
              <a:solidFill>
                <a:srgbClr val="32B0E7"/>
              </a:solidFill>
              <a:ln w="7580" cap="flat">
                <a:noFill/>
                <a:prstDash val="solid"/>
                <a:miter/>
              </a:ln>
            </p:spPr>
            <p:txBody>
              <a:bodyPr rtlCol="0" anchor="ctr"/>
              <a:lstStyle/>
              <a:p>
                <a:endParaRPr lang="en-US"/>
              </a:p>
            </p:txBody>
          </p:sp>
          <p:sp>
            <p:nvSpPr>
              <p:cNvPr id="885" name="Freeform: Shape 246">
                <a:extLst>
                  <a:ext uri="{FF2B5EF4-FFF2-40B4-BE49-F238E27FC236}">
                    <a16:creationId xmlns:a16="http://schemas.microsoft.com/office/drawing/2014/main" id="{E72F229B-957F-9343-BBB1-A9361797747D}"/>
                  </a:ext>
                </a:extLst>
              </p:cNvPr>
              <p:cNvSpPr/>
              <p:nvPr/>
            </p:nvSpPr>
            <p:spPr>
              <a:xfrm>
                <a:off x="8961292" y="3695626"/>
                <a:ext cx="50675" cy="432330"/>
              </a:xfrm>
              <a:custGeom>
                <a:avLst/>
                <a:gdLst>
                  <a:gd name="connsiteX0" fmla="*/ 0 w 50675"/>
                  <a:gd name="connsiteY0" fmla="*/ 0 h 432330"/>
                  <a:gd name="connsiteX1" fmla="*/ 607 w 50675"/>
                  <a:gd name="connsiteY1" fmla="*/ 403200 h 432330"/>
                  <a:gd name="connsiteX2" fmla="*/ 50675 w 50675"/>
                  <a:gd name="connsiteY2" fmla="*/ 432331 h 432330"/>
                  <a:gd name="connsiteX3" fmla="*/ 50068 w 50675"/>
                  <a:gd name="connsiteY3" fmla="*/ 29131 h 432330"/>
                  <a:gd name="connsiteX4" fmla="*/ 0 w 50675"/>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330">
                    <a:moveTo>
                      <a:pt x="0" y="0"/>
                    </a:moveTo>
                    <a:lnTo>
                      <a:pt x="607" y="403200"/>
                    </a:lnTo>
                    <a:lnTo>
                      <a:pt x="50675" y="432331"/>
                    </a:lnTo>
                    <a:lnTo>
                      <a:pt x="50068" y="29131"/>
                    </a:lnTo>
                    <a:lnTo>
                      <a:pt x="0" y="0"/>
                    </a:lnTo>
                    <a:close/>
                  </a:path>
                </a:pathLst>
              </a:custGeom>
              <a:solidFill>
                <a:srgbClr val="32B0E7"/>
              </a:solidFill>
              <a:ln w="7580" cap="flat">
                <a:noFill/>
                <a:prstDash val="solid"/>
                <a:miter/>
              </a:ln>
            </p:spPr>
            <p:txBody>
              <a:bodyPr rtlCol="0" anchor="ctr"/>
              <a:lstStyle/>
              <a:p>
                <a:endParaRPr lang="en-US"/>
              </a:p>
            </p:txBody>
          </p:sp>
          <p:sp>
            <p:nvSpPr>
              <p:cNvPr id="886" name="Freeform: Shape 247">
                <a:extLst>
                  <a:ext uri="{FF2B5EF4-FFF2-40B4-BE49-F238E27FC236}">
                    <a16:creationId xmlns:a16="http://schemas.microsoft.com/office/drawing/2014/main" id="{7623FDA3-9A7D-EC4C-9A37-8CF50D480E48}"/>
                  </a:ext>
                </a:extLst>
              </p:cNvPr>
              <p:cNvSpPr/>
              <p:nvPr/>
            </p:nvSpPr>
            <p:spPr>
              <a:xfrm>
                <a:off x="9011437" y="3695550"/>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1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1" y="0"/>
                    </a:lnTo>
                    <a:lnTo>
                      <a:pt x="0" y="29131"/>
                    </a:lnTo>
                    <a:close/>
                  </a:path>
                </a:pathLst>
              </a:custGeom>
              <a:solidFill>
                <a:srgbClr val="32B0E7"/>
              </a:solidFill>
              <a:ln w="7580" cap="flat">
                <a:noFill/>
                <a:prstDash val="solid"/>
                <a:miter/>
              </a:ln>
            </p:spPr>
            <p:txBody>
              <a:bodyPr rtlCol="0" anchor="ctr"/>
              <a:lstStyle/>
              <a:p>
                <a:endParaRPr lang="en-US"/>
              </a:p>
            </p:txBody>
          </p:sp>
          <p:sp>
            <p:nvSpPr>
              <p:cNvPr id="887" name="Freeform: Shape 248">
                <a:extLst>
                  <a:ext uri="{FF2B5EF4-FFF2-40B4-BE49-F238E27FC236}">
                    <a16:creationId xmlns:a16="http://schemas.microsoft.com/office/drawing/2014/main" id="{F31D7C72-D8C2-3440-B04A-234DE5BA52C5}"/>
                  </a:ext>
                </a:extLst>
              </p:cNvPr>
              <p:cNvSpPr/>
              <p:nvPr/>
            </p:nvSpPr>
            <p:spPr>
              <a:xfrm>
                <a:off x="9046029" y="3715881"/>
                <a:ext cx="100363" cy="58261"/>
              </a:xfrm>
              <a:custGeom>
                <a:avLst/>
                <a:gdLst>
                  <a:gd name="connsiteX0" fmla="*/ 0 w 100363"/>
                  <a:gd name="connsiteY0" fmla="*/ 29055 h 58261"/>
                  <a:gd name="connsiteX1" fmla="*/ 50068 w 100363"/>
                  <a:gd name="connsiteY1" fmla="*/ 58261 h 58261"/>
                  <a:gd name="connsiteX2" fmla="*/ 100364 w 100363"/>
                  <a:gd name="connsiteY2" fmla="*/ 29055 h 58261"/>
                  <a:gd name="connsiteX3" fmla="*/ 50296 w 100363"/>
                  <a:gd name="connsiteY3" fmla="*/ 0 h 58261"/>
                  <a:gd name="connsiteX4" fmla="*/ 0 w 100363"/>
                  <a:gd name="connsiteY4" fmla="*/ 29055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261">
                    <a:moveTo>
                      <a:pt x="0" y="29055"/>
                    </a:moveTo>
                    <a:lnTo>
                      <a:pt x="50068" y="58261"/>
                    </a:lnTo>
                    <a:lnTo>
                      <a:pt x="100364" y="29055"/>
                    </a:lnTo>
                    <a:lnTo>
                      <a:pt x="50296" y="0"/>
                    </a:lnTo>
                    <a:lnTo>
                      <a:pt x="0" y="29055"/>
                    </a:lnTo>
                    <a:close/>
                  </a:path>
                </a:pathLst>
              </a:custGeom>
              <a:solidFill>
                <a:srgbClr val="45CAF2"/>
              </a:solidFill>
              <a:ln w="7580" cap="flat">
                <a:noFill/>
                <a:prstDash val="solid"/>
                <a:miter/>
              </a:ln>
            </p:spPr>
            <p:txBody>
              <a:bodyPr rtlCol="0" anchor="ctr"/>
              <a:lstStyle/>
              <a:p>
                <a:endParaRPr lang="en-US"/>
              </a:p>
            </p:txBody>
          </p:sp>
          <p:sp>
            <p:nvSpPr>
              <p:cNvPr id="888" name="Freeform: Shape 249">
                <a:extLst>
                  <a:ext uri="{FF2B5EF4-FFF2-40B4-BE49-F238E27FC236}">
                    <a16:creationId xmlns:a16="http://schemas.microsoft.com/office/drawing/2014/main" id="{9D0862C9-61F0-B64F-BDAB-C18635E3FD76}"/>
                  </a:ext>
                </a:extLst>
              </p:cNvPr>
              <p:cNvSpPr/>
              <p:nvPr/>
            </p:nvSpPr>
            <p:spPr>
              <a:xfrm>
                <a:off x="9046029" y="3744936"/>
                <a:ext cx="50599" cy="432330"/>
              </a:xfrm>
              <a:custGeom>
                <a:avLst/>
                <a:gdLst>
                  <a:gd name="connsiteX0" fmla="*/ 0 w 50599"/>
                  <a:gd name="connsiteY0" fmla="*/ 0 h 432330"/>
                  <a:gd name="connsiteX1" fmla="*/ 607 w 50599"/>
                  <a:gd name="connsiteY1" fmla="*/ 403200 h 432330"/>
                  <a:gd name="connsiteX2" fmla="*/ 50599 w 50599"/>
                  <a:gd name="connsiteY2" fmla="*/ 432331 h 432330"/>
                  <a:gd name="connsiteX3" fmla="*/ 49992 w 50599"/>
                  <a:gd name="connsiteY3" fmla="*/ 29131 h 432330"/>
                  <a:gd name="connsiteX4" fmla="*/ 0 w 50599"/>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9" h="432330">
                    <a:moveTo>
                      <a:pt x="0" y="0"/>
                    </a:moveTo>
                    <a:lnTo>
                      <a:pt x="607" y="403200"/>
                    </a:lnTo>
                    <a:lnTo>
                      <a:pt x="50599" y="432331"/>
                    </a:lnTo>
                    <a:lnTo>
                      <a:pt x="49992" y="29131"/>
                    </a:lnTo>
                    <a:lnTo>
                      <a:pt x="0" y="0"/>
                    </a:lnTo>
                    <a:close/>
                  </a:path>
                </a:pathLst>
              </a:custGeom>
              <a:solidFill>
                <a:srgbClr val="45CAF2"/>
              </a:solidFill>
              <a:ln w="7580" cap="flat">
                <a:noFill/>
                <a:prstDash val="solid"/>
                <a:miter/>
              </a:ln>
            </p:spPr>
            <p:txBody>
              <a:bodyPr rtlCol="0" anchor="ctr"/>
              <a:lstStyle/>
              <a:p>
                <a:endParaRPr lang="en-US"/>
              </a:p>
            </p:txBody>
          </p:sp>
          <p:sp>
            <p:nvSpPr>
              <p:cNvPr id="889" name="Freeform: Shape 250">
                <a:extLst>
                  <a:ext uri="{FF2B5EF4-FFF2-40B4-BE49-F238E27FC236}">
                    <a16:creationId xmlns:a16="http://schemas.microsoft.com/office/drawing/2014/main" id="{D45C04BF-B859-314A-94D9-667F5C5EC35D}"/>
                  </a:ext>
                </a:extLst>
              </p:cNvPr>
              <p:cNvSpPr/>
              <p:nvPr/>
            </p:nvSpPr>
            <p:spPr>
              <a:xfrm>
                <a:off x="9096173" y="374508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372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372" y="0"/>
                    </a:lnTo>
                    <a:lnTo>
                      <a:pt x="0" y="29055"/>
                    </a:lnTo>
                    <a:close/>
                  </a:path>
                </a:pathLst>
              </a:custGeom>
              <a:solidFill>
                <a:srgbClr val="45CAF2"/>
              </a:solidFill>
              <a:ln w="7580" cap="flat">
                <a:noFill/>
                <a:prstDash val="solid"/>
                <a:miter/>
              </a:ln>
            </p:spPr>
            <p:txBody>
              <a:bodyPr rtlCol="0" anchor="ctr"/>
              <a:lstStyle/>
              <a:p>
                <a:endParaRPr lang="en-US"/>
              </a:p>
            </p:txBody>
          </p:sp>
          <p:sp>
            <p:nvSpPr>
              <p:cNvPr id="890" name="Freeform: Shape 251">
                <a:extLst>
                  <a:ext uri="{FF2B5EF4-FFF2-40B4-BE49-F238E27FC236}">
                    <a16:creationId xmlns:a16="http://schemas.microsoft.com/office/drawing/2014/main" id="{CC991501-3DD6-CB42-8BD9-0FC7A6FE94ED}"/>
                  </a:ext>
                </a:extLst>
              </p:cNvPr>
              <p:cNvSpPr/>
              <p:nvPr/>
            </p:nvSpPr>
            <p:spPr>
              <a:xfrm>
                <a:off x="9131145" y="3765343"/>
                <a:ext cx="100667" cy="57957"/>
              </a:xfrm>
              <a:custGeom>
                <a:avLst/>
                <a:gdLst>
                  <a:gd name="connsiteX0" fmla="*/ 0 w 100667"/>
                  <a:gd name="connsiteY0" fmla="*/ 29055 h 57957"/>
                  <a:gd name="connsiteX1" fmla="*/ 50068 w 100667"/>
                  <a:gd name="connsiteY1" fmla="*/ 57958 h 57957"/>
                  <a:gd name="connsiteX2" fmla="*/ 100667 w 100667"/>
                  <a:gd name="connsiteY2" fmla="*/ 29055 h 57957"/>
                  <a:gd name="connsiteX3" fmla="*/ 50371 w 100667"/>
                  <a:gd name="connsiteY3" fmla="*/ 0 h 57957"/>
                  <a:gd name="connsiteX4" fmla="*/ 0 w 100667"/>
                  <a:gd name="connsiteY4" fmla="*/ 29055 h 5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7957">
                    <a:moveTo>
                      <a:pt x="0" y="29055"/>
                    </a:moveTo>
                    <a:lnTo>
                      <a:pt x="50068" y="57958"/>
                    </a:lnTo>
                    <a:lnTo>
                      <a:pt x="100667" y="29055"/>
                    </a:lnTo>
                    <a:lnTo>
                      <a:pt x="50371" y="0"/>
                    </a:lnTo>
                    <a:lnTo>
                      <a:pt x="0" y="29055"/>
                    </a:lnTo>
                    <a:close/>
                  </a:path>
                </a:pathLst>
              </a:custGeom>
              <a:solidFill>
                <a:srgbClr val="50E6FF"/>
              </a:solidFill>
              <a:ln w="7580" cap="flat">
                <a:noFill/>
                <a:prstDash val="solid"/>
                <a:miter/>
              </a:ln>
            </p:spPr>
            <p:txBody>
              <a:bodyPr rtlCol="0" anchor="ctr"/>
              <a:lstStyle/>
              <a:p>
                <a:endParaRPr lang="en-US"/>
              </a:p>
            </p:txBody>
          </p:sp>
          <p:sp>
            <p:nvSpPr>
              <p:cNvPr id="891" name="Freeform: Shape 252">
                <a:extLst>
                  <a:ext uri="{FF2B5EF4-FFF2-40B4-BE49-F238E27FC236}">
                    <a16:creationId xmlns:a16="http://schemas.microsoft.com/office/drawing/2014/main" id="{4080AD49-03D3-CD49-8DB2-DDFC413D08AB}"/>
                  </a:ext>
                </a:extLst>
              </p:cNvPr>
              <p:cNvSpPr/>
              <p:nvPr/>
            </p:nvSpPr>
            <p:spPr>
              <a:xfrm>
                <a:off x="9131145" y="3794397"/>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8903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8903"/>
                    </a:lnTo>
                    <a:lnTo>
                      <a:pt x="0" y="0"/>
                    </a:lnTo>
                    <a:close/>
                  </a:path>
                </a:pathLst>
              </a:custGeom>
              <a:solidFill>
                <a:srgbClr val="50E6FF"/>
              </a:solidFill>
              <a:ln w="7580" cap="flat">
                <a:noFill/>
                <a:prstDash val="solid"/>
                <a:miter/>
              </a:ln>
            </p:spPr>
            <p:txBody>
              <a:bodyPr rtlCol="0" anchor="ctr"/>
              <a:lstStyle/>
              <a:p>
                <a:endParaRPr lang="en-US"/>
              </a:p>
            </p:txBody>
          </p:sp>
          <p:sp>
            <p:nvSpPr>
              <p:cNvPr id="892" name="Freeform: Shape 253">
                <a:extLst>
                  <a:ext uri="{FF2B5EF4-FFF2-40B4-BE49-F238E27FC236}">
                    <a16:creationId xmlns:a16="http://schemas.microsoft.com/office/drawing/2014/main" id="{2D0B3EDB-F020-1440-A570-7AF343A38D25}"/>
                  </a:ext>
                </a:extLst>
              </p:cNvPr>
              <p:cNvSpPr/>
              <p:nvPr/>
            </p:nvSpPr>
            <p:spPr>
              <a:xfrm>
                <a:off x="8534500" y="3423665"/>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1D4A79"/>
              </a:solidFill>
              <a:ln w="7580" cap="flat">
                <a:noFill/>
                <a:prstDash val="solid"/>
                <a:miter/>
              </a:ln>
            </p:spPr>
            <p:txBody>
              <a:bodyPr rtlCol="0" anchor="ctr"/>
              <a:lstStyle/>
              <a:p>
                <a:endParaRPr lang="en-US"/>
              </a:p>
            </p:txBody>
          </p:sp>
          <p:sp>
            <p:nvSpPr>
              <p:cNvPr id="893" name="Freeform: Shape 254">
                <a:extLst>
                  <a:ext uri="{FF2B5EF4-FFF2-40B4-BE49-F238E27FC236}">
                    <a16:creationId xmlns:a16="http://schemas.microsoft.com/office/drawing/2014/main" id="{E290B964-76E8-A443-831A-C4580E717D78}"/>
                  </a:ext>
                </a:extLst>
              </p:cNvPr>
              <p:cNvSpPr/>
              <p:nvPr/>
            </p:nvSpPr>
            <p:spPr>
              <a:xfrm>
                <a:off x="8449611" y="3374356"/>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243A5E"/>
              </a:solidFill>
              <a:ln w="7580" cap="flat">
                <a:noFill/>
                <a:prstDash val="solid"/>
                <a:miter/>
              </a:ln>
            </p:spPr>
            <p:txBody>
              <a:bodyPr rtlCol="0" anchor="ctr"/>
              <a:lstStyle/>
              <a:p>
                <a:endParaRPr lang="en-US"/>
              </a:p>
            </p:txBody>
          </p:sp>
          <p:sp>
            <p:nvSpPr>
              <p:cNvPr id="894" name="Freeform: Shape 255">
                <a:extLst>
                  <a:ext uri="{FF2B5EF4-FFF2-40B4-BE49-F238E27FC236}">
                    <a16:creationId xmlns:a16="http://schemas.microsoft.com/office/drawing/2014/main" id="{9AED5FC0-144D-B84B-9F59-1F71F6D55319}"/>
                  </a:ext>
                </a:extLst>
              </p:cNvPr>
              <p:cNvSpPr/>
              <p:nvPr/>
            </p:nvSpPr>
            <p:spPr>
              <a:xfrm>
                <a:off x="9180606" y="3794094"/>
                <a:ext cx="51206" cy="432331"/>
              </a:xfrm>
              <a:custGeom>
                <a:avLst/>
                <a:gdLst>
                  <a:gd name="connsiteX0" fmla="*/ 0 w 51206"/>
                  <a:gd name="connsiteY0" fmla="*/ 29131 h 432331"/>
                  <a:gd name="connsiteX1" fmla="*/ 607 w 51206"/>
                  <a:gd name="connsiteY1" fmla="*/ 432331 h 432331"/>
                  <a:gd name="connsiteX2" fmla="*/ 51206 w 51206"/>
                  <a:gd name="connsiteY2" fmla="*/ 403276 h 432331"/>
                  <a:gd name="connsiteX3" fmla="*/ 50372 w 51206"/>
                  <a:gd name="connsiteY3" fmla="*/ 0 h 432331"/>
                  <a:gd name="connsiteX4" fmla="*/ 0 w 51206"/>
                  <a:gd name="connsiteY4" fmla="*/ 29131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1">
                    <a:moveTo>
                      <a:pt x="0" y="29131"/>
                    </a:moveTo>
                    <a:lnTo>
                      <a:pt x="607" y="432331"/>
                    </a:lnTo>
                    <a:lnTo>
                      <a:pt x="51206" y="403276"/>
                    </a:lnTo>
                    <a:lnTo>
                      <a:pt x="50372" y="0"/>
                    </a:lnTo>
                    <a:lnTo>
                      <a:pt x="0" y="29131"/>
                    </a:lnTo>
                    <a:close/>
                  </a:path>
                </a:pathLst>
              </a:custGeom>
              <a:solidFill>
                <a:srgbClr val="50E6FF"/>
              </a:solidFill>
              <a:ln w="7580" cap="flat">
                <a:noFill/>
                <a:prstDash val="solid"/>
                <a:miter/>
              </a:ln>
            </p:spPr>
            <p:txBody>
              <a:bodyPr rtlCol="0" anchor="ctr"/>
              <a:lstStyle/>
              <a:p>
                <a:endParaRPr lang="en-US"/>
              </a:p>
            </p:txBody>
          </p:sp>
          <p:sp>
            <p:nvSpPr>
              <p:cNvPr id="895" name="Freeform: Shape 256">
                <a:extLst>
                  <a:ext uri="{FF2B5EF4-FFF2-40B4-BE49-F238E27FC236}">
                    <a16:creationId xmlns:a16="http://schemas.microsoft.com/office/drawing/2014/main" id="{6209C81B-26F3-DD4D-97B3-8B3C25F34721}"/>
                  </a:ext>
                </a:extLst>
              </p:cNvPr>
              <p:cNvSpPr/>
              <p:nvPr/>
            </p:nvSpPr>
            <p:spPr>
              <a:xfrm>
                <a:off x="8966754" y="3907050"/>
                <a:ext cx="52192" cy="163707"/>
              </a:xfrm>
              <a:custGeom>
                <a:avLst/>
                <a:gdLst>
                  <a:gd name="connsiteX0" fmla="*/ 52192 w 52192"/>
                  <a:gd name="connsiteY0" fmla="*/ 29586 h 163707"/>
                  <a:gd name="connsiteX1" fmla="*/ 51434 w 52192"/>
                  <a:gd name="connsiteY1" fmla="*/ 163708 h 163707"/>
                  <a:gd name="connsiteX2" fmla="*/ 0 w 52192"/>
                  <a:gd name="connsiteY2" fmla="*/ 133970 h 163707"/>
                  <a:gd name="connsiteX3" fmla="*/ 0 w 52192"/>
                  <a:gd name="connsiteY3" fmla="*/ 0 h 163707"/>
                  <a:gd name="connsiteX4" fmla="*/ 52192 w 52192"/>
                  <a:gd name="connsiteY4" fmla="*/ 29586 h 16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63707">
                    <a:moveTo>
                      <a:pt x="52192" y="29586"/>
                    </a:moveTo>
                    <a:lnTo>
                      <a:pt x="51434" y="163708"/>
                    </a:lnTo>
                    <a:lnTo>
                      <a:pt x="0" y="133970"/>
                    </a:lnTo>
                    <a:lnTo>
                      <a:pt x="0" y="0"/>
                    </a:lnTo>
                    <a:lnTo>
                      <a:pt x="52192" y="29586"/>
                    </a:lnTo>
                    <a:close/>
                  </a:path>
                </a:pathLst>
              </a:custGeom>
              <a:solidFill>
                <a:srgbClr val="FAF9F8"/>
              </a:solidFill>
              <a:ln w="7580" cap="flat">
                <a:noFill/>
                <a:prstDash val="solid"/>
                <a:miter/>
              </a:ln>
            </p:spPr>
            <p:txBody>
              <a:bodyPr rtlCol="0" anchor="ctr"/>
              <a:lstStyle/>
              <a:p>
                <a:endParaRPr lang="en-US"/>
              </a:p>
            </p:txBody>
          </p:sp>
          <p:sp>
            <p:nvSpPr>
              <p:cNvPr id="896" name="Freeform: Shape 257">
                <a:extLst>
                  <a:ext uri="{FF2B5EF4-FFF2-40B4-BE49-F238E27FC236}">
                    <a16:creationId xmlns:a16="http://schemas.microsoft.com/office/drawing/2014/main" id="{1962073C-83E2-8A4F-BDF5-B6C378E2D8E5}"/>
                  </a:ext>
                </a:extLst>
              </p:cNvPr>
              <p:cNvSpPr/>
              <p:nvPr/>
            </p:nvSpPr>
            <p:spPr>
              <a:xfrm>
                <a:off x="8878528" y="3758591"/>
                <a:ext cx="52950" cy="258078"/>
              </a:xfrm>
              <a:custGeom>
                <a:avLst/>
                <a:gdLst>
                  <a:gd name="connsiteX0" fmla="*/ 52951 w 52950"/>
                  <a:gd name="connsiteY0" fmla="*/ 29738 h 258078"/>
                  <a:gd name="connsiteX1" fmla="*/ 52192 w 52950"/>
                  <a:gd name="connsiteY1" fmla="*/ 258078 h 258078"/>
                  <a:gd name="connsiteX2" fmla="*/ 0 w 52950"/>
                  <a:gd name="connsiteY2" fmla="*/ 228341 h 258078"/>
                  <a:gd name="connsiteX3" fmla="*/ 759 w 52950"/>
                  <a:gd name="connsiteY3" fmla="*/ 0 h 258078"/>
                  <a:gd name="connsiteX4" fmla="*/ 52951 w 52950"/>
                  <a:gd name="connsiteY4" fmla="*/ 29738 h 25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0" h="258078">
                    <a:moveTo>
                      <a:pt x="52951" y="29738"/>
                    </a:moveTo>
                    <a:lnTo>
                      <a:pt x="52192" y="258078"/>
                    </a:lnTo>
                    <a:lnTo>
                      <a:pt x="0" y="228341"/>
                    </a:lnTo>
                    <a:lnTo>
                      <a:pt x="759" y="0"/>
                    </a:lnTo>
                    <a:lnTo>
                      <a:pt x="52951" y="29738"/>
                    </a:lnTo>
                    <a:close/>
                  </a:path>
                </a:pathLst>
              </a:custGeom>
              <a:solidFill>
                <a:srgbClr val="FAF9F8"/>
              </a:solidFill>
              <a:ln w="7580" cap="flat">
                <a:noFill/>
                <a:prstDash val="solid"/>
                <a:miter/>
              </a:ln>
            </p:spPr>
            <p:txBody>
              <a:bodyPr rtlCol="0" anchor="ctr"/>
              <a:lstStyle/>
              <a:p>
                <a:endParaRPr lang="en-US"/>
              </a:p>
            </p:txBody>
          </p:sp>
          <p:sp>
            <p:nvSpPr>
              <p:cNvPr id="897" name="Freeform: Shape 258">
                <a:extLst>
                  <a:ext uri="{FF2B5EF4-FFF2-40B4-BE49-F238E27FC236}">
                    <a16:creationId xmlns:a16="http://schemas.microsoft.com/office/drawing/2014/main" id="{BCFC6688-225B-854D-8D01-4163FCD5ECC1}"/>
                  </a:ext>
                </a:extLst>
              </p:cNvPr>
              <p:cNvSpPr/>
              <p:nvPr/>
            </p:nvSpPr>
            <p:spPr>
              <a:xfrm>
                <a:off x="8717021" y="3833996"/>
                <a:ext cx="51433" cy="89212"/>
              </a:xfrm>
              <a:custGeom>
                <a:avLst/>
                <a:gdLst>
                  <a:gd name="connsiteX0" fmla="*/ 0 w 51433"/>
                  <a:gd name="connsiteY0" fmla="*/ 59475 h 89212"/>
                  <a:gd name="connsiteX1" fmla="*/ 0 w 51433"/>
                  <a:gd name="connsiteY1" fmla="*/ 0 h 89212"/>
                  <a:gd name="connsiteX2" fmla="*/ 51434 w 51433"/>
                  <a:gd name="connsiteY2" fmla="*/ 29738 h 89212"/>
                  <a:gd name="connsiteX3" fmla="*/ 51434 w 51433"/>
                  <a:gd name="connsiteY3" fmla="*/ 89212 h 89212"/>
                  <a:gd name="connsiteX4" fmla="*/ 0 w 51433"/>
                  <a:gd name="connsiteY4" fmla="*/ 59475 h 8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89212">
                    <a:moveTo>
                      <a:pt x="0" y="59475"/>
                    </a:moveTo>
                    <a:lnTo>
                      <a:pt x="0" y="0"/>
                    </a:lnTo>
                    <a:lnTo>
                      <a:pt x="51434" y="29738"/>
                    </a:lnTo>
                    <a:lnTo>
                      <a:pt x="51434" y="89212"/>
                    </a:lnTo>
                    <a:lnTo>
                      <a:pt x="0" y="59475"/>
                    </a:lnTo>
                    <a:close/>
                  </a:path>
                </a:pathLst>
              </a:custGeom>
              <a:solidFill>
                <a:srgbClr val="FAF9F8"/>
              </a:solidFill>
              <a:ln w="7580" cap="flat">
                <a:noFill/>
                <a:prstDash val="solid"/>
                <a:miter/>
              </a:ln>
            </p:spPr>
            <p:txBody>
              <a:bodyPr rtlCol="0" anchor="ctr"/>
              <a:lstStyle/>
              <a:p>
                <a:endParaRPr lang="en-US"/>
              </a:p>
            </p:txBody>
          </p:sp>
          <p:sp>
            <p:nvSpPr>
              <p:cNvPr id="898" name="Freeform: Shape 259">
                <a:extLst>
                  <a:ext uri="{FF2B5EF4-FFF2-40B4-BE49-F238E27FC236}">
                    <a16:creationId xmlns:a16="http://schemas.microsoft.com/office/drawing/2014/main" id="{1C23520B-ABBE-6343-AF45-CCB800DA6A43}"/>
                  </a:ext>
                </a:extLst>
              </p:cNvPr>
              <p:cNvSpPr/>
              <p:nvPr/>
            </p:nvSpPr>
            <p:spPr>
              <a:xfrm>
                <a:off x="8717021" y="3912057"/>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sp>
            <p:nvSpPr>
              <p:cNvPr id="899" name="Freeform: Shape 260">
                <a:extLst>
                  <a:ext uri="{FF2B5EF4-FFF2-40B4-BE49-F238E27FC236}">
                    <a16:creationId xmlns:a16="http://schemas.microsoft.com/office/drawing/2014/main" id="{5BBE6B6D-4654-E845-9A75-6EB2EB2921B9}"/>
                  </a:ext>
                </a:extLst>
              </p:cNvPr>
              <p:cNvSpPr/>
              <p:nvPr/>
            </p:nvSpPr>
            <p:spPr>
              <a:xfrm>
                <a:off x="8562568" y="3786128"/>
                <a:ext cx="105825" cy="79729"/>
              </a:xfrm>
              <a:custGeom>
                <a:avLst/>
                <a:gdLst>
                  <a:gd name="connsiteX0" fmla="*/ 105826 w 105825"/>
                  <a:gd name="connsiteY0" fmla="*/ 60916 h 79729"/>
                  <a:gd name="connsiteX1" fmla="*/ 105826 w 105825"/>
                  <a:gd name="connsiteY1" fmla="*/ 79730 h 79729"/>
                  <a:gd name="connsiteX2" fmla="*/ 0 w 105825"/>
                  <a:gd name="connsiteY2" fmla="*/ 18814 h 79729"/>
                  <a:gd name="connsiteX3" fmla="*/ 0 w 105825"/>
                  <a:gd name="connsiteY3" fmla="*/ 0 h 79729"/>
                  <a:gd name="connsiteX4" fmla="*/ 105826 w 105825"/>
                  <a:gd name="connsiteY4" fmla="*/ 60916 h 7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729">
                    <a:moveTo>
                      <a:pt x="105826" y="60916"/>
                    </a:moveTo>
                    <a:lnTo>
                      <a:pt x="105826" y="79730"/>
                    </a:lnTo>
                    <a:lnTo>
                      <a:pt x="0" y="18814"/>
                    </a:lnTo>
                    <a:lnTo>
                      <a:pt x="0" y="0"/>
                    </a:lnTo>
                    <a:lnTo>
                      <a:pt x="105826" y="60916"/>
                    </a:lnTo>
                    <a:close/>
                  </a:path>
                </a:pathLst>
              </a:custGeom>
              <a:solidFill>
                <a:srgbClr val="FAF9F8"/>
              </a:solidFill>
              <a:ln w="7580" cap="flat">
                <a:noFill/>
                <a:prstDash val="solid"/>
                <a:miter/>
              </a:ln>
            </p:spPr>
            <p:txBody>
              <a:bodyPr rtlCol="0" anchor="ctr"/>
              <a:lstStyle/>
              <a:p>
                <a:endParaRPr lang="en-US"/>
              </a:p>
            </p:txBody>
          </p:sp>
          <p:sp>
            <p:nvSpPr>
              <p:cNvPr id="900" name="Freeform: Shape 261">
                <a:extLst>
                  <a:ext uri="{FF2B5EF4-FFF2-40B4-BE49-F238E27FC236}">
                    <a16:creationId xmlns:a16="http://schemas.microsoft.com/office/drawing/2014/main" id="{0A1D1091-2D8F-FA41-891F-31C1D121240D}"/>
                  </a:ext>
                </a:extLst>
              </p:cNvPr>
              <p:cNvSpPr/>
              <p:nvPr/>
            </p:nvSpPr>
            <p:spPr>
              <a:xfrm>
                <a:off x="8563402" y="3744708"/>
                <a:ext cx="104991" cy="79881"/>
              </a:xfrm>
              <a:custGeom>
                <a:avLst/>
                <a:gdLst>
                  <a:gd name="connsiteX0" fmla="*/ 104991 w 104991"/>
                  <a:gd name="connsiteY0" fmla="*/ 61068 h 79881"/>
                  <a:gd name="connsiteX1" fmla="*/ 104991 w 104991"/>
                  <a:gd name="connsiteY1" fmla="*/ 79881 h 79881"/>
                  <a:gd name="connsiteX2" fmla="*/ 0 w 104991"/>
                  <a:gd name="connsiteY2" fmla="*/ 18207 h 79881"/>
                  <a:gd name="connsiteX3" fmla="*/ 0 w 104991"/>
                  <a:gd name="connsiteY3" fmla="*/ 0 h 79881"/>
                  <a:gd name="connsiteX4" fmla="*/ 104991 w 104991"/>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91" h="79881">
                    <a:moveTo>
                      <a:pt x="104991" y="61068"/>
                    </a:moveTo>
                    <a:lnTo>
                      <a:pt x="104991" y="79881"/>
                    </a:lnTo>
                    <a:lnTo>
                      <a:pt x="0" y="18207"/>
                    </a:lnTo>
                    <a:lnTo>
                      <a:pt x="0" y="0"/>
                    </a:lnTo>
                    <a:lnTo>
                      <a:pt x="104991" y="61068"/>
                    </a:lnTo>
                    <a:close/>
                  </a:path>
                </a:pathLst>
              </a:custGeom>
              <a:solidFill>
                <a:srgbClr val="FAF9F8"/>
              </a:solidFill>
              <a:ln w="7580" cap="flat">
                <a:noFill/>
                <a:prstDash val="solid"/>
                <a:miter/>
              </a:ln>
            </p:spPr>
            <p:txBody>
              <a:bodyPr rtlCol="0" anchor="ctr"/>
              <a:lstStyle/>
              <a:p>
                <a:endParaRPr lang="en-US"/>
              </a:p>
            </p:txBody>
          </p:sp>
          <p:sp>
            <p:nvSpPr>
              <p:cNvPr id="901" name="Freeform: Shape 262">
                <a:extLst>
                  <a:ext uri="{FF2B5EF4-FFF2-40B4-BE49-F238E27FC236}">
                    <a16:creationId xmlns:a16="http://schemas.microsoft.com/office/drawing/2014/main" id="{ACDC7B50-FE18-F34F-B101-E1E36DCE063A}"/>
                  </a:ext>
                </a:extLst>
              </p:cNvPr>
              <p:cNvSpPr/>
              <p:nvPr/>
            </p:nvSpPr>
            <p:spPr>
              <a:xfrm>
                <a:off x="8563327" y="3703364"/>
                <a:ext cx="105825" cy="79881"/>
              </a:xfrm>
              <a:custGeom>
                <a:avLst/>
                <a:gdLst>
                  <a:gd name="connsiteX0" fmla="*/ 105826 w 105825"/>
                  <a:gd name="connsiteY0" fmla="*/ 61068 h 79881"/>
                  <a:gd name="connsiteX1" fmla="*/ 105826 w 105825"/>
                  <a:gd name="connsiteY1" fmla="*/ 79881 h 79881"/>
                  <a:gd name="connsiteX2" fmla="*/ 0 w 105825"/>
                  <a:gd name="connsiteY2" fmla="*/ 18207 h 79881"/>
                  <a:gd name="connsiteX3" fmla="*/ 0 w 105825"/>
                  <a:gd name="connsiteY3" fmla="*/ 0 h 79881"/>
                  <a:gd name="connsiteX4" fmla="*/ 105826 w 105825"/>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881">
                    <a:moveTo>
                      <a:pt x="105826" y="61068"/>
                    </a:moveTo>
                    <a:lnTo>
                      <a:pt x="105826" y="79881"/>
                    </a:lnTo>
                    <a:lnTo>
                      <a:pt x="0" y="18207"/>
                    </a:lnTo>
                    <a:lnTo>
                      <a:pt x="0" y="0"/>
                    </a:lnTo>
                    <a:lnTo>
                      <a:pt x="105826" y="61068"/>
                    </a:lnTo>
                    <a:close/>
                  </a:path>
                </a:pathLst>
              </a:custGeom>
              <a:solidFill>
                <a:srgbClr val="50E6FF"/>
              </a:solidFill>
              <a:ln w="7580" cap="flat">
                <a:noFill/>
                <a:prstDash val="solid"/>
                <a:miter/>
              </a:ln>
            </p:spPr>
            <p:txBody>
              <a:bodyPr rtlCol="0" anchor="ctr"/>
              <a:lstStyle/>
              <a:p>
                <a:endParaRPr lang="en-US"/>
              </a:p>
            </p:txBody>
          </p:sp>
          <p:sp>
            <p:nvSpPr>
              <p:cNvPr id="902" name="Freeform: Shape 263">
                <a:extLst>
                  <a:ext uri="{FF2B5EF4-FFF2-40B4-BE49-F238E27FC236}">
                    <a16:creationId xmlns:a16="http://schemas.microsoft.com/office/drawing/2014/main" id="{22038280-9764-4D4F-A88A-340D8CE1C428}"/>
                  </a:ext>
                </a:extLst>
              </p:cNvPr>
              <p:cNvSpPr/>
              <p:nvPr/>
            </p:nvSpPr>
            <p:spPr>
              <a:xfrm>
                <a:off x="8550734" y="3525235"/>
                <a:ext cx="71385" cy="95819"/>
              </a:xfrm>
              <a:custGeom>
                <a:avLst/>
                <a:gdLst>
                  <a:gd name="connsiteX0" fmla="*/ 71385 w 71385"/>
                  <a:gd name="connsiteY0" fmla="*/ 10173 h 95819"/>
                  <a:gd name="connsiteX1" fmla="*/ 71385 w 71385"/>
                  <a:gd name="connsiteY1" fmla="*/ 25421 h 95819"/>
                  <a:gd name="connsiteX2" fmla="*/ 13427 w 71385"/>
                  <a:gd name="connsiteY2" fmla="*/ 58117 h 95819"/>
                  <a:gd name="connsiteX3" fmla="*/ 20710 w 71385"/>
                  <a:gd name="connsiteY3" fmla="*/ 95820 h 95819"/>
                  <a:gd name="connsiteX4" fmla="*/ 13427 w 71385"/>
                  <a:gd name="connsiteY4" fmla="*/ 95820 h 95819"/>
                  <a:gd name="connsiteX5" fmla="*/ 9786 w 71385"/>
                  <a:gd name="connsiteY5" fmla="*/ 95820 h 95819"/>
                  <a:gd name="connsiteX6" fmla="*/ 13427 w 71385"/>
                  <a:gd name="connsiteY6" fmla="*/ 95820 h 95819"/>
                  <a:gd name="connsiteX7" fmla="*/ 9786 w 71385"/>
                  <a:gd name="connsiteY7" fmla="*/ 95820 h 95819"/>
                  <a:gd name="connsiteX8" fmla="*/ 9786 w 71385"/>
                  <a:gd name="connsiteY8" fmla="*/ 14649 h 95819"/>
                  <a:gd name="connsiteX9" fmla="*/ 71385 w 71385"/>
                  <a:gd name="connsiteY9" fmla="*/ 10173 h 9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85" h="95819">
                    <a:moveTo>
                      <a:pt x="71385" y="10173"/>
                    </a:moveTo>
                    <a:lnTo>
                      <a:pt x="71385" y="25421"/>
                    </a:lnTo>
                    <a:cubicBezTo>
                      <a:pt x="39448" y="7215"/>
                      <a:pt x="14110" y="21780"/>
                      <a:pt x="13427" y="58117"/>
                    </a:cubicBezTo>
                    <a:cubicBezTo>
                      <a:pt x="13427" y="70407"/>
                      <a:pt x="16386" y="82772"/>
                      <a:pt x="20710" y="95820"/>
                    </a:cubicBezTo>
                    <a:lnTo>
                      <a:pt x="13427" y="95820"/>
                    </a:lnTo>
                    <a:lnTo>
                      <a:pt x="9786" y="95820"/>
                    </a:lnTo>
                    <a:lnTo>
                      <a:pt x="13427" y="95820"/>
                    </a:lnTo>
                    <a:lnTo>
                      <a:pt x="9786" y="95820"/>
                    </a:lnTo>
                    <a:cubicBezTo>
                      <a:pt x="-3262" y="62517"/>
                      <a:pt x="-3262" y="32780"/>
                      <a:pt x="9786" y="14649"/>
                    </a:cubicBezTo>
                    <a:cubicBezTo>
                      <a:pt x="23441" y="-2951"/>
                      <a:pt x="45213" y="-4999"/>
                      <a:pt x="71385" y="10173"/>
                    </a:cubicBezTo>
                    <a:close/>
                  </a:path>
                </a:pathLst>
              </a:custGeom>
              <a:solidFill>
                <a:srgbClr val="50E6FF"/>
              </a:solidFill>
              <a:ln w="7580" cap="flat">
                <a:noFill/>
                <a:prstDash val="solid"/>
                <a:miter/>
              </a:ln>
            </p:spPr>
            <p:txBody>
              <a:bodyPr rtlCol="0" anchor="ctr"/>
              <a:lstStyle/>
              <a:p>
                <a:endParaRPr lang="en-US"/>
              </a:p>
            </p:txBody>
          </p:sp>
          <p:sp>
            <p:nvSpPr>
              <p:cNvPr id="903" name="Freeform: Shape 264">
                <a:extLst>
                  <a:ext uri="{FF2B5EF4-FFF2-40B4-BE49-F238E27FC236}">
                    <a16:creationId xmlns:a16="http://schemas.microsoft.com/office/drawing/2014/main" id="{368F3A67-DCB7-534E-ACB1-97D6CC9F2457}"/>
                  </a:ext>
                </a:extLst>
              </p:cNvPr>
              <p:cNvSpPr/>
              <p:nvPr/>
            </p:nvSpPr>
            <p:spPr>
              <a:xfrm>
                <a:off x="8561202" y="3535408"/>
                <a:ext cx="131163" cy="171961"/>
              </a:xfrm>
              <a:custGeom>
                <a:avLst/>
                <a:gdLst>
                  <a:gd name="connsiteX0" fmla="*/ 60916 w 131163"/>
                  <a:gd name="connsiteY0" fmla="*/ 0 h 171961"/>
                  <a:gd name="connsiteX1" fmla="*/ 131163 w 131163"/>
                  <a:gd name="connsiteY1" fmla="*/ 121757 h 171961"/>
                  <a:gd name="connsiteX2" fmla="*/ 60916 w 131163"/>
                  <a:gd name="connsiteY2" fmla="*/ 162266 h 171961"/>
                  <a:gd name="connsiteX3" fmla="*/ 0 w 131163"/>
                  <a:gd name="connsiteY3" fmla="*/ 86861 h 171961"/>
                  <a:gd name="connsiteX4" fmla="*/ 10924 w 131163"/>
                  <a:gd name="connsiteY4" fmla="*/ 86102 h 171961"/>
                  <a:gd name="connsiteX5" fmla="*/ 60158 w 131163"/>
                  <a:gd name="connsiteY5" fmla="*/ 147777 h 171961"/>
                  <a:gd name="connsiteX6" fmla="*/ 117433 w 131163"/>
                  <a:gd name="connsiteY6" fmla="*/ 115081 h 171961"/>
                  <a:gd name="connsiteX7" fmla="*/ 60158 w 131163"/>
                  <a:gd name="connsiteY7" fmla="*/ 16462 h 171961"/>
                  <a:gd name="connsiteX8" fmla="*/ 60916 w 131163"/>
                  <a:gd name="connsiteY8" fmla="*/ 0 h 17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63" h="171961">
                    <a:moveTo>
                      <a:pt x="60916" y="0"/>
                    </a:moveTo>
                    <a:cubicBezTo>
                      <a:pt x="100060" y="22455"/>
                      <a:pt x="131163" y="76771"/>
                      <a:pt x="131163" y="121757"/>
                    </a:cubicBezTo>
                    <a:cubicBezTo>
                      <a:pt x="131163" y="166742"/>
                      <a:pt x="99226" y="184797"/>
                      <a:pt x="60916" y="162266"/>
                    </a:cubicBezTo>
                    <a:cubicBezTo>
                      <a:pt x="34896" y="147018"/>
                      <a:pt x="13124" y="119557"/>
                      <a:pt x="0" y="86861"/>
                    </a:cubicBezTo>
                    <a:lnTo>
                      <a:pt x="10924" y="86102"/>
                    </a:lnTo>
                    <a:cubicBezTo>
                      <a:pt x="21089" y="111515"/>
                      <a:pt x="39144" y="135336"/>
                      <a:pt x="60158" y="147777"/>
                    </a:cubicBezTo>
                    <a:cubicBezTo>
                      <a:pt x="92095" y="165983"/>
                      <a:pt x="117433" y="151418"/>
                      <a:pt x="117433" y="115081"/>
                    </a:cubicBezTo>
                    <a:cubicBezTo>
                      <a:pt x="117433" y="78744"/>
                      <a:pt x="92019" y="34668"/>
                      <a:pt x="60158" y="16462"/>
                    </a:cubicBezTo>
                    <a:lnTo>
                      <a:pt x="60916" y="0"/>
                    </a:lnTo>
                    <a:close/>
                  </a:path>
                </a:pathLst>
              </a:custGeom>
              <a:solidFill>
                <a:srgbClr val="FAF9F8"/>
              </a:solidFill>
              <a:ln w="7580" cap="flat">
                <a:noFill/>
                <a:prstDash val="solid"/>
                <a:miter/>
              </a:ln>
            </p:spPr>
            <p:txBody>
              <a:bodyPr rtlCol="0" anchor="ctr"/>
              <a:lstStyle/>
              <a:p>
                <a:endParaRPr lang="en-US"/>
              </a:p>
            </p:txBody>
          </p:sp>
          <p:sp>
            <p:nvSpPr>
              <p:cNvPr id="904" name="Freeform: Shape 265">
                <a:extLst>
                  <a:ext uri="{FF2B5EF4-FFF2-40B4-BE49-F238E27FC236}">
                    <a16:creationId xmlns:a16="http://schemas.microsoft.com/office/drawing/2014/main" id="{01A88AF1-9C1B-044C-959B-B9380780E071}"/>
                  </a:ext>
                </a:extLst>
              </p:cNvPr>
              <p:cNvSpPr/>
              <p:nvPr/>
            </p:nvSpPr>
            <p:spPr>
              <a:xfrm>
                <a:off x="8797357" y="3789011"/>
                <a:ext cx="52192" cy="180472"/>
              </a:xfrm>
              <a:custGeom>
                <a:avLst/>
                <a:gdLst>
                  <a:gd name="connsiteX0" fmla="*/ 52192 w 52192"/>
                  <a:gd name="connsiteY0" fmla="*/ 30496 h 180472"/>
                  <a:gd name="connsiteX1" fmla="*/ 51434 w 52192"/>
                  <a:gd name="connsiteY1" fmla="*/ 180473 h 180472"/>
                  <a:gd name="connsiteX2" fmla="*/ 0 w 52192"/>
                  <a:gd name="connsiteY2" fmla="*/ 150735 h 180472"/>
                  <a:gd name="connsiteX3" fmla="*/ 0 w 52192"/>
                  <a:gd name="connsiteY3" fmla="*/ 0 h 180472"/>
                  <a:gd name="connsiteX4" fmla="*/ 52192 w 52192"/>
                  <a:gd name="connsiteY4" fmla="*/ 30496 h 180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80472">
                    <a:moveTo>
                      <a:pt x="52192" y="30496"/>
                    </a:moveTo>
                    <a:lnTo>
                      <a:pt x="51434" y="180473"/>
                    </a:lnTo>
                    <a:lnTo>
                      <a:pt x="0" y="150735"/>
                    </a:lnTo>
                    <a:lnTo>
                      <a:pt x="0" y="0"/>
                    </a:lnTo>
                    <a:lnTo>
                      <a:pt x="52192" y="30496"/>
                    </a:lnTo>
                    <a:close/>
                  </a:path>
                </a:pathLst>
              </a:custGeom>
              <a:solidFill>
                <a:srgbClr val="FAF9F8"/>
              </a:solidFill>
              <a:ln w="7580" cap="flat">
                <a:noFill/>
                <a:prstDash val="solid"/>
                <a:miter/>
              </a:ln>
            </p:spPr>
            <p:txBody>
              <a:bodyPr rtlCol="0" anchor="ctr"/>
              <a:lstStyle/>
              <a:p>
                <a:endParaRPr lang="en-US"/>
              </a:p>
            </p:txBody>
          </p:sp>
          <p:sp>
            <p:nvSpPr>
              <p:cNvPr id="905" name="Freeform: Shape 266">
                <a:extLst>
                  <a:ext uri="{FF2B5EF4-FFF2-40B4-BE49-F238E27FC236}">
                    <a16:creationId xmlns:a16="http://schemas.microsoft.com/office/drawing/2014/main" id="{F85E1890-015A-904D-B61F-A33274492402}"/>
                  </a:ext>
                </a:extLst>
              </p:cNvPr>
              <p:cNvSpPr/>
              <p:nvPr/>
            </p:nvSpPr>
            <p:spPr>
              <a:xfrm>
                <a:off x="8619464" y="3595187"/>
                <a:ext cx="35275" cy="61447"/>
              </a:xfrm>
              <a:custGeom>
                <a:avLst/>
                <a:gdLst>
                  <a:gd name="connsiteX0" fmla="*/ 35275 w 35275"/>
                  <a:gd name="connsiteY0" fmla="*/ 0 h 61447"/>
                  <a:gd name="connsiteX1" fmla="*/ 35275 w 35275"/>
                  <a:gd name="connsiteY1" fmla="*/ 40889 h 61447"/>
                  <a:gd name="connsiteX2" fmla="*/ 0 w 35275"/>
                  <a:gd name="connsiteY2" fmla="*/ 61447 h 61447"/>
                  <a:gd name="connsiteX3" fmla="*/ 0 w 35275"/>
                  <a:gd name="connsiteY3" fmla="*/ 20482 h 61447"/>
                  <a:gd name="connsiteX4" fmla="*/ 35275 w 35275"/>
                  <a:gd name="connsiteY4" fmla="*/ 0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0"/>
                    </a:moveTo>
                    <a:lnTo>
                      <a:pt x="35275" y="40889"/>
                    </a:lnTo>
                    <a:lnTo>
                      <a:pt x="0" y="61447"/>
                    </a:lnTo>
                    <a:lnTo>
                      <a:pt x="0" y="20482"/>
                    </a:lnTo>
                    <a:lnTo>
                      <a:pt x="35275" y="0"/>
                    </a:lnTo>
                    <a:close/>
                  </a:path>
                </a:pathLst>
              </a:custGeom>
              <a:solidFill>
                <a:srgbClr val="50E6FF"/>
              </a:solidFill>
              <a:ln w="7580" cap="flat">
                <a:noFill/>
                <a:prstDash val="solid"/>
                <a:miter/>
              </a:ln>
            </p:spPr>
            <p:txBody>
              <a:bodyPr rtlCol="0" anchor="ctr"/>
              <a:lstStyle/>
              <a:p>
                <a:endParaRPr lang="en-US"/>
              </a:p>
            </p:txBody>
          </p:sp>
          <p:sp>
            <p:nvSpPr>
              <p:cNvPr id="906" name="Freeform: Shape 267">
                <a:extLst>
                  <a:ext uri="{FF2B5EF4-FFF2-40B4-BE49-F238E27FC236}">
                    <a16:creationId xmlns:a16="http://schemas.microsoft.com/office/drawing/2014/main" id="{50816EA5-A26F-E04A-AB63-DDB4A9BD7238}"/>
                  </a:ext>
                </a:extLst>
              </p:cNvPr>
              <p:cNvSpPr/>
              <p:nvPr/>
            </p:nvSpPr>
            <p:spPr>
              <a:xfrm>
                <a:off x="8584188" y="3574628"/>
                <a:ext cx="70550" cy="41040"/>
              </a:xfrm>
              <a:custGeom>
                <a:avLst/>
                <a:gdLst>
                  <a:gd name="connsiteX0" fmla="*/ 70550 w 70550"/>
                  <a:gd name="connsiteY0" fmla="*/ 20482 h 41040"/>
                  <a:gd name="connsiteX1" fmla="*/ 35275 w 70550"/>
                  <a:gd name="connsiteY1" fmla="*/ 41041 h 41040"/>
                  <a:gd name="connsiteX2" fmla="*/ 0 w 70550"/>
                  <a:gd name="connsiteY2" fmla="*/ 20482 h 41040"/>
                  <a:gd name="connsiteX3" fmla="*/ 35275 w 70550"/>
                  <a:gd name="connsiteY3" fmla="*/ 0 h 41040"/>
                  <a:gd name="connsiteX4" fmla="*/ 70550 w 70550"/>
                  <a:gd name="connsiteY4" fmla="*/ 20482 h 41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50" h="41040">
                    <a:moveTo>
                      <a:pt x="70550" y="20482"/>
                    </a:moveTo>
                    <a:lnTo>
                      <a:pt x="35275" y="41041"/>
                    </a:lnTo>
                    <a:lnTo>
                      <a:pt x="0" y="20482"/>
                    </a:lnTo>
                    <a:lnTo>
                      <a:pt x="35275" y="0"/>
                    </a:lnTo>
                    <a:lnTo>
                      <a:pt x="70550" y="20482"/>
                    </a:lnTo>
                    <a:close/>
                  </a:path>
                </a:pathLst>
              </a:custGeom>
              <a:solidFill>
                <a:srgbClr val="C3F1FF"/>
              </a:solidFill>
              <a:ln w="7580" cap="flat">
                <a:noFill/>
                <a:prstDash val="solid"/>
                <a:miter/>
              </a:ln>
            </p:spPr>
            <p:txBody>
              <a:bodyPr rtlCol="0" anchor="ctr"/>
              <a:lstStyle/>
              <a:p>
                <a:endParaRPr lang="en-US"/>
              </a:p>
            </p:txBody>
          </p:sp>
          <p:sp>
            <p:nvSpPr>
              <p:cNvPr id="907" name="Freeform: Shape 268">
                <a:extLst>
                  <a:ext uri="{FF2B5EF4-FFF2-40B4-BE49-F238E27FC236}">
                    <a16:creationId xmlns:a16="http://schemas.microsoft.com/office/drawing/2014/main" id="{D6490781-010A-304E-B679-3C5441676F74}"/>
                  </a:ext>
                </a:extLst>
              </p:cNvPr>
              <p:cNvSpPr/>
              <p:nvPr/>
            </p:nvSpPr>
            <p:spPr>
              <a:xfrm>
                <a:off x="8584188" y="3595262"/>
                <a:ext cx="35275" cy="61447"/>
              </a:xfrm>
              <a:custGeom>
                <a:avLst/>
                <a:gdLst>
                  <a:gd name="connsiteX0" fmla="*/ 35275 w 35275"/>
                  <a:gd name="connsiteY0" fmla="*/ 20558 h 61447"/>
                  <a:gd name="connsiteX1" fmla="*/ 35275 w 35275"/>
                  <a:gd name="connsiteY1" fmla="*/ 61447 h 61447"/>
                  <a:gd name="connsiteX2" fmla="*/ 0 w 35275"/>
                  <a:gd name="connsiteY2" fmla="*/ 40889 h 61447"/>
                  <a:gd name="connsiteX3" fmla="*/ 0 w 35275"/>
                  <a:gd name="connsiteY3" fmla="*/ 0 h 61447"/>
                  <a:gd name="connsiteX4" fmla="*/ 35275 w 35275"/>
                  <a:gd name="connsiteY4" fmla="*/ 20558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20558"/>
                    </a:moveTo>
                    <a:lnTo>
                      <a:pt x="35275" y="61447"/>
                    </a:lnTo>
                    <a:lnTo>
                      <a:pt x="0" y="40889"/>
                    </a:lnTo>
                    <a:lnTo>
                      <a:pt x="0" y="0"/>
                    </a:lnTo>
                    <a:lnTo>
                      <a:pt x="35275" y="20558"/>
                    </a:lnTo>
                    <a:close/>
                  </a:path>
                </a:pathLst>
              </a:custGeom>
              <a:solidFill>
                <a:srgbClr val="9CEBFF"/>
              </a:solidFill>
              <a:ln w="7580" cap="flat">
                <a:noFill/>
                <a:prstDash val="solid"/>
                <a:miter/>
              </a:ln>
            </p:spPr>
            <p:txBody>
              <a:bodyPr rtlCol="0" anchor="ctr"/>
              <a:lstStyle/>
              <a:p>
                <a:endParaRPr lang="en-US"/>
              </a:p>
            </p:txBody>
          </p:sp>
          <p:sp>
            <p:nvSpPr>
              <p:cNvPr id="908" name="Freeform: Shape 269">
                <a:extLst>
                  <a:ext uri="{FF2B5EF4-FFF2-40B4-BE49-F238E27FC236}">
                    <a16:creationId xmlns:a16="http://schemas.microsoft.com/office/drawing/2014/main" id="{FA604FD8-682C-8C43-851B-2BC52195B058}"/>
                  </a:ext>
                </a:extLst>
              </p:cNvPr>
              <p:cNvSpPr/>
              <p:nvPr/>
            </p:nvSpPr>
            <p:spPr>
              <a:xfrm>
                <a:off x="8584188" y="3615669"/>
                <a:ext cx="35275" cy="40964"/>
              </a:xfrm>
              <a:custGeom>
                <a:avLst/>
                <a:gdLst>
                  <a:gd name="connsiteX0" fmla="*/ 0 w 35275"/>
                  <a:gd name="connsiteY0" fmla="*/ 20407 h 40964"/>
                  <a:gd name="connsiteX1" fmla="*/ 35275 w 35275"/>
                  <a:gd name="connsiteY1" fmla="*/ 0 h 40964"/>
                  <a:gd name="connsiteX2" fmla="*/ 35275 w 35275"/>
                  <a:gd name="connsiteY2" fmla="*/ 40965 h 40964"/>
                  <a:gd name="connsiteX3" fmla="*/ 0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0" y="20407"/>
                    </a:moveTo>
                    <a:lnTo>
                      <a:pt x="35275" y="0"/>
                    </a:lnTo>
                    <a:lnTo>
                      <a:pt x="35275" y="40965"/>
                    </a:lnTo>
                    <a:lnTo>
                      <a:pt x="0" y="20407"/>
                    </a:lnTo>
                    <a:close/>
                  </a:path>
                </a:pathLst>
              </a:custGeom>
              <a:solidFill>
                <a:srgbClr val="C3F1FF"/>
              </a:solidFill>
              <a:ln w="7580" cap="flat">
                <a:noFill/>
                <a:prstDash val="solid"/>
                <a:miter/>
              </a:ln>
            </p:spPr>
            <p:txBody>
              <a:bodyPr rtlCol="0" anchor="ctr"/>
              <a:lstStyle/>
              <a:p>
                <a:endParaRPr lang="en-US"/>
              </a:p>
            </p:txBody>
          </p:sp>
          <p:sp>
            <p:nvSpPr>
              <p:cNvPr id="909" name="Freeform: Shape 270">
                <a:extLst>
                  <a:ext uri="{FF2B5EF4-FFF2-40B4-BE49-F238E27FC236}">
                    <a16:creationId xmlns:a16="http://schemas.microsoft.com/office/drawing/2014/main" id="{44F1334D-2C04-924D-9362-25F60742D1B0}"/>
                  </a:ext>
                </a:extLst>
              </p:cNvPr>
              <p:cNvSpPr/>
              <p:nvPr/>
            </p:nvSpPr>
            <p:spPr>
              <a:xfrm>
                <a:off x="8619464" y="3615669"/>
                <a:ext cx="35275" cy="40964"/>
              </a:xfrm>
              <a:custGeom>
                <a:avLst/>
                <a:gdLst>
                  <a:gd name="connsiteX0" fmla="*/ 35275 w 35275"/>
                  <a:gd name="connsiteY0" fmla="*/ 20407 h 40964"/>
                  <a:gd name="connsiteX1" fmla="*/ 0 w 35275"/>
                  <a:gd name="connsiteY1" fmla="*/ 0 h 40964"/>
                  <a:gd name="connsiteX2" fmla="*/ 0 w 35275"/>
                  <a:gd name="connsiteY2" fmla="*/ 40965 h 40964"/>
                  <a:gd name="connsiteX3" fmla="*/ 35275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35275" y="20407"/>
                    </a:moveTo>
                    <a:lnTo>
                      <a:pt x="0" y="0"/>
                    </a:lnTo>
                    <a:lnTo>
                      <a:pt x="0" y="40965"/>
                    </a:lnTo>
                    <a:lnTo>
                      <a:pt x="35275" y="20407"/>
                    </a:lnTo>
                    <a:close/>
                  </a:path>
                </a:pathLst>
              </a:custGeom>
              <a:solidFill>
                <a:srgbClr val="9CEBFF"/>
              </a:solidFill>
              <a:ln w="7580" cap="flat">
                <a:noFill/>
                <a:prstDash val="solid"/>
                <a:miter/>
              </a:ln>
            </p:spPr>
            <p:txBody>
              <a:bodyPr rtlCol="0" anchor="ctr"/>
              <a:lstStyle/>
              <a:p>
                <a:endParaRPr lang="en-US"/>
              </a:p>
            </p:txBody>
          </p:sp>
          <p:sp>
            <p:nvSpPr>
              <p:cNvPr id="910" name="Freeform: Shape 271">
                <a:extLst>
                  <a:ext uri="{FF2B5EF4-FFF2-40B4-BE49-F238E27FC236}">
                    <a16:creationId xmlns:a16="http://schemas.microsoft.com/office/drawing/2014/main" id="{DE627438-9DE6-7542-90EF-A9D47772DCFC}"/>
                  </a:ext>
                </a:extLst>
              </p:cNvPr>
              <p:cNvSpPr/>
              <p:nvPr/>
            </p:nvSpPr>
            <p:spPr>
              <a:xfrm>
                <a:off x="8796599" y="3953326"/>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sp>
            <p:nvSpPr>
              <p:cNvPr id="911" name="Freeform: Shape 272">
                <a:extLst>
                  <a:ext uri="{FF2B5EF4-FFF2-40B4-BE49-F238E27FC236}">
                    <a16:creationId xmlns:a16="http://schemas.microsoft.com/office/drawing/2014/main" id="{5722E80D-C5CD-E54A-9D91-BD0A76850260}"/>
                  </a:ext>
                </a:extLst>
              </p:cNvPr>
              <p:cNvSpPr/>
              <p:nvPr/>
            </p:nvSpPr>
            <p:spPr>
              <a:xfrm>
                <a:off x="8878756" y="3999752"/>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sp>
            <p:nvSpPr>
              <p:cNvPr id="912" name="Freeform: Shape 273">
                <a:extLst>
                  <a:ext uri="{FF2B5EF4-FFF2-40B4-BE49-F238E27FC236}">
                    <a16:creationId xmlns:a16="http://schemas.microsoft.com/office/drawing/2014/main" id="{949CB4BD-2CEF-B049-B41E-758C5BF1D005}"/>
                  </a:ext>
                </a:extLst>
              </p:cNvPr>
              <p:cNvSpPr/>
              <p:nvPr/>
            </p:nvSpPr>
            <p:spPr>
              <a:xfrm>
                <a:off x="8966982" y="4052248"/>
                <a:ext cx="51433" cy="37171"/>
              </a:xfrm>
              <a:custGeom>
                <a:avLst/>
                <a:gdLst>
                  <a:gd name="connsiteX0" fmla="*/ 0 w 51433"/>
                  <a:gd name="connsiteY0" fmla="*/ 7434 h 37171"/>
                  <a:gd name="connsiteX1" fmla="*/ 0 w 51433"/>
                  <a:gd name="connsiteY1" fmla="*/ 0 h 37171"/>
                  <a:gd name="connsiteX2" fmla="*/ 51434 w 51433"/>
                  <a:gd name="connsiteY2" fmla="*/ 29738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8"/>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grpSp>
        <p:pic>
          <p:nvPicPr>
            <p:cNvPr id="762" name="Graphic 761"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84AA662B-723B-B24D-BE02-C5972E05184E}"/>
                </a:ext>
              </a:extLst>
            </p:cNvPr>
            <p:cNvPicPr>
              <a:picLocks noChangeAspect="1"/>
            </p:cNvPicPr>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19252" y="706777"/>
              <a:ext cx="2151631" cy="1277098"/>
            </a:xfrm>
            <a:prstGeom prst="rect">
              <a:avLst/>
            </a:prstGeom>
          </p:spPr>
        </p:pic>
        <p:pic>
          <p:nvPicPr>
            <p:cNvPr id="763" name="Graphic 762">
              <a:extLst>
                <a:ext uri="{FF2B5EF4-FFF2-40B4-BE49-F238E27FC236}">
                  <a16:creationId xmlns:a16="http://schemas.microsoft.com/office/drawing/2014/main" id="{C16E8F18-EB23-2B4F-9909-B3E651B5CA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99463" y="917299"/>
              <a:ext cx="733238" cy="453912"/>
            </a:xfrm>
            <a:prstGeom prst="rect">
              <a:avLst/>
            </a:prstGeom>
            <a:scene3d>
              <a:camera prst="orthographicFront">
                <a:rot lat="1200000" lon="2700000" rev="0"/>
              </a:camera>
              <a:lightRig rig="threePt" dir="t"/>
            </a:scene3d>
          </p:spPr>
        </p:pic>
        <p:grpSp>
          <p:nvGrpSpPr>
            <p:cNvPr id="764" name="Graphic 3">
              <a:extLst>
                <a:ext uri="{FF2B5EF4-FFF2-40B4-BE49-F238E27FC236}">
                  <a16:creationId xmlns:a16="http://schemas.microsoft.com/office/drawing/2014/main" id="{EE7EE970-D9FF-3F4F-B1D8-C2E360FE7040}"/>
                </a:ext>
              </a:extLst>
            </p:cNvPr>
            <p:cNvGrpSpPr/>
            <p:nvPr/>
          </p:nvGrpSpPr>
          <p:grpSpPr>
            <a:xfrm>
              <a:off x="5883327" y="5412603"/>
              <a:ext cx="295887" cy="726616"/>
              <a:chOff x="7380935" y="4888895"/>
              <a:chExt cx="387293" cy="951086"/>
            </a:xfrm>
          </p:grpSpPr>
          <p:sp>
            <p:nvSpPr>
              <p:cNvPr id="846" name="Freeform: Shape 6">
                <a:extLst>
                  <a:ext uri="{FF2B5EF4-FFF2-40B4-BE49-F238E27FC236}">
                    <a16:creationId xmlns:a16="http://schemas.microsoft.com/office/drawing/2014/main" id="{7C0B75D3-42CF-E84D-A488-7952937E9191}"/>
                  </a:ext>
                </a:extLst>
              </p:cNvPr>
              <p:cNvSpPr/>
              <p:nvPr/>
            </p:nvSpPr>
            <p:spPr>
              <a:xfrm>
                <a:off x="7380935" y="5627265"/>
                <a:ext cx="387293" cy="212716"/>
              </a:xfrm>
              <a:custGeom>
                <a:avLst/>
                <a:gdLst>
                  <a:gd name="connsiteX0" fmla="*/ 387294 w 387293"/>
                  <a:gd name="connsiteY0" fmla="*/ 176540 h 212716"/>
                  <a:gd name="connsiteX1" fmla="*/ 321545 w 387293"/>
                  <a:gd name="connsiteY1" fmla="*/ 212717 h 212716"/>
                  <a:gd name="connsiteX2" fmla="*/ 0 w 387293"/>
                  <a:gd name="connsiteY2" fmla="*/ 36177 h 212716"/>
                  <a:gd name="connsiteX3" fmla="*/ 65749 w 387293"/>
                  <a:gd name="connsiteY3" fmla="*/ 0 h 212716"/>
                  <a:gd name="connsiteX4" fmla="*/ 387294 w 387293"/>
                  <a:gd name="connsiteY4" fmla="*/ 176540 h 21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293" h="212716">
                    <a:moveTo>
                      <a:pt x="387294" y="176540"/>
                    </a:moveTo>
                    <a:lnTo>
                      <a:pt x="321545" y="212717"/>
                    </a:lnTo>
                    <a:lnTo>
                      <a:pt x="0" y="36177"/>
                    </a:lnTo>
                    <a:lnTo>
                      <a:pt x="65749" y="0"/>
                    </a:lnTo>
                    <a:lnTo>
                      <a:pt x="387294" y="176540"/>
                    </a:lnTo>
                    <a:close/>
                  </a:path>
                </a:pathLst>
              </a:custGeom>
              <a:solidFill>
                <a:srgbClr val="1F1D21">
                  <a:alpha val="20000"/>
                </a:srgbClr>
              </a:solidFill>
              <a:ln w="5862" cap="flat">
                <a:noFill/>
                <a:prstDash val="solid"/>
                <a:miter/>
              </a:ln>
            </p:spPr>
            <p:txBody>
              <a:bodyPr rtlCol="0" anchor="ctr"/>
              <a:lstStyle/>
              <a:p>
                <a:endParaRPr lang="en-US"/>
              </a:p>
            </p:txBody>
          </p:sp>
          <p:sp>
            <p:nvSpPr>
              <p:cNvPr id="847" name="Freeform: Shape 7">
                <a:extLst>
                  <a:ext uri="{FF2B5EF4-FFF2-40B4-BE49-F238E27FC236}">
                    <a16:creationId xmlns:a16="http://schemas.microsoft.com/office/drawing/2014/main" id="{6CE8189C-80A3-F646-A9EB-ADEACBE9C340}"/>
                  </a:ext>
                </a:extLst>
              </p:cNvPr>
              <p:cNvSpPr/>
              <p:nvPr/>
            </p:nvSpPr>
            <p:spPr>
              <a:xfrm>
                <a:off x="7515453" y="5099773"/>
                <a:ext cx="44832" cy="44823"/>
              </a:xfrm>
              <a:custGeom>
                <a:avLst/>
                <a:gdLst>
                  <a:gd name="connsiteX0" fmla="*/ 44759 w 44832"/>
                  <a:gd name="connsiteY0" fmla="*/ 23874 h 44823"/>
                  <a:gd name="connsiteX1" fmla="*/ 23874 w 44832"/>
                  <a:gd name="connsiteY1" fmla="*/ 74 h 44823"/>
                  <a:gd name="connsiteX2" fmla="*/ 74 w 44832"/>
                  <a:gd name="connsiteY2" fmla="*/ 20959 h 44823"/>
                  <a:gd name="connsiteX3" fmla="*/ 20959 w 44832"/>
                  <a:gd name="connsiteY3" fmla="*/ 44759 h 44823"/>
                  <a:gd name="connsiteX4" fmla="*/ 44759 w 44832"/>
                  <a:gd name="connsiteY4" fmla="*/ 23874 h 44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2" h="44823">
                    <a:moveTo>
                      <a:pt x="44759" y="23874"/>
                    </a:moveTo>
                    <a:cubicBezTo>
                      <a:pt x="45771" y="11498"/>
                      <a:pt x="36250" y="1085"/>
                      <a:pt x="23874" y="74"/>
                    </a:cubicBezTo>
                    <a:cubicBezTo>
                      <a:pt x="11438" y="-938"/>
                      <a:pt x="1085" y="8582"/>
                      <a:pt x="74" y="20959"/>
                    </a:cubicBezTo>
                    <a:cubicBezTo>
                      <a:pt x="-938" y="33335"/>
                      <a:pt x="8582" y="43748"/>
                      <a:pt x="20959" y="44759"/>
                    </a:cubicBezTo>
                    <a:cubicBezTo>
                      <a:pt x="33394" y="45652"/>
                      <a:pt x="43748" y="37143"/>
                      <a:pt x="44759" y="23874"/>
                    </a:cubicBezTo>
                    <a:close/>
                  </a:path>
                </a:pathLst>
              </a:custGeom>
              <a:solidFill>
                <a:srgbClr val="0078D4"/>
              </a:solidFill>
              <a:ln w="5862" cap="flat">
                <a:noFill/>
                <a:prstDash val="solid"/>
                <a:miter/>
              </a:ln>
            </p:spPr>
            <p:txBody>
              <a:bodyPr rtlCol="0" anchor="ctr"/>
              <a:lstStyle/>
              <a:p>
                <a:endParaRPr lang="en-US"/>
              </a:p>
            </p:txBody>
          </p:sp>
          <p:sp>
            <p:nvSpPr>
              <p:cNvPr id="848" name="Freeform: Shape 10">
                <a:extLst>
                  <a:ext uri="{FF2B5EF4-FFF2-40B4-BE49-F238E27FC236}">
                    <a16:creationId xmlns:a16="http://schemas.microsoft.com/office/drawing/2014/main" id="{ABA3CA87-A143-AB45-98AF-5A06D91D7BB4}"/>
                  </a:ext>
                </a:extLst>
              </p:cNvPr>
              <p:cNvSpPr/>
              <p:nvPr/>
            </p:nvSpPr>
            <p:spPr>
              <a:xfrm>
                <a:off x="7521119" y="5601739"/>
                <a:ext cx="130188" cy="75090"/>
              </a:xfrm>
              <a:custGeom>
                <a:avLst/>
                <a:gdLst>
                  <a:gd name="connsiteX0" fmla="*/ 0 w 130188"/>
                  <a:gd name="connsiteY0" fmla="*/ 30405 h 75090"/>
                  <a:gd name="connsiteX1" fmla="*/ 53194 w 130188"/>
                  <a:gd name="connsiteY1" fmla="*/ 0 h 75090"/>
                  <a:gd name="connsiteX2" fmla="*/ 130189 w 130188"/>
                  <a:gd name="connsiteY2" fmla="*/ 44685 h 75090"/>
                  <a:gd name="connsiteX3" fmla="*/ 76995 w 130188"/>
                  <a:gd name="connsiteY3" fmla="*/ 75091 h 75090"/>
                  <a:gd name="connsiteX4" fmla="*/ 0 w 130188"/>
                  <a:gd name="connsiteY4" fmla="*/ 30405 h 7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88" h="75090">
                    <a:moveTo>
                      <a:pt x="0" y="30405"/>
                    </a:moveTo>
                    <a:lnTo>
                      <a:pt x="53194" y="0"/>
                    </a:lnTo>
                    <a:lnTo>
                      <a:pt x="130189" y="44685"/>
                    </a:lnTo>
                    <a:lnTo>
                      <a:pt x="76995" y="75091"/>
                    </a:lnTo>
                    <a:lnTo>
                      <a:pt x="0" y="30405"/>
                    </a:lnTo>
                    <a:close/>
                  </a:path>
                </a:pathLst>
              </a:custGeom>
              <a:solidFill>
                <a:srgbClr val="505659"/>
              </a:solidFill>
              <a:ln w="5862" cap="flat">
                <a:noFill/>
                <a:prstDash val="solid"/>
                <a:miter/>
              </a:ln>
            </p:spPr>
            <p:txBody>
              <a:bodyPr rtlCol="0" anchor="ctr"/>
              <a:lstStyle/>
              <a:p>
                <a:endParaRPr lang="en-US"/>
              </a:p>
            </p:txBody>
          </p:sp>
          <p:sp>
            <p:nvSpPr>
              <p:cNvPr id="849" name="Freeform: Shape 13">
                <a:extLst>
                  <a:ext uri="{FF2B5EF4-FFF2-40B4-BE49-F238E27FC236}">
                    <a16:creationId xmlns:a16="http://schemas.microsoft.com/office/drawing/2014/main" id="{262EF5F0-7A46-0B4A-A5C3-B7F4C1611F86}"/>
                  </a:ext>
                </a:extLst>
              </p:cNvPr>
              <p:cNvSpPr/>
              <p:nvPr/>
            </p:nvSpPr>
            <p:spPr>
              <a:xfrm>
                <a:off x="7598292" y="5646425"/>
                <a:ext cx="53194" cy="59977"/>
              </a:xfrm>
              <a:custGeom>
                <a:avLst/>
                <a:gdLst>
                  <a:gd name="connsiteX0" fmla="*/ 0 w 53194"/>
                  <a:gd name="connsiteY0" fmla="*/ 30405 h 59977"/>
                  <a:gd name="connsiteX1" fmla="*/ 53194 w 53194"/>
                  <a:gd name="connsiteY1" fmla="*/ 0 h 59977"/>
                  <a:gd name="connsiteX2" fmla="*/ 53194 w 53194"/>
                  <a:gd name="connsiteY2" fmla="*/ 29394 h 59977"/>
                  <a:gd name="connsiteX3" fmla="*/ 0 w 53194"/>
                  <a:gd name="connsiteY3" fmla="*/ 59977 h 59977"/>
                  <a:gd name="connsiteX4" fmla="*/ 0 w 53194"/>
                  <a:gd name="connsiteY4" fmla="*/ 30405 h 5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94" h="59977">
                    <a:moveTo>
                      <a:pt x="0" y="30405"/>
                    </a:moveTo>
                    <a:lnTo>
                      <a:pt x="53194" y="0"/>
                    </a:lnTo>
                    <a:lnTo>
                      <a:pt x="53194" y="29394"/>
                    </a:lnTo>
                    <a:lnTo>
                      <a:pt x="0" y="59977"/>
                    </a:lnTo>
                    <a:lnTo>
                      <a:pt x="0" y="30405"/>
                    </a:lnTo>
                    <a:close/>
                  </a:path>
                </a:pathLst>
              </a:custGeom>
              <a:solidFill>
                <a:srgbClr val="505659"/>
              </a:solidFill>
              <a:ln w="5862" cap="flat">
                <a:noFill/>
                <a:prstDash val="solid"/>
                <a:miter/>
              </a:ln>
            </p:spPr>
            <p:txBody>
              <a:bodyPr rtlCol="0" anchor="ctr"/>
              <a:lstStyle/>
              <a:p>
                <a:endParaRPr lang="en-US"/>
              </a:p>
            </p:txBody>
          </p:sp>
          <p:sp>
            <p:nvSpPr>
              <p:cNvPr id="850" name="Freeform: Shape 15">
                <a:extLst>
                  <a:ext uri="{FF2B5EF4-FFF2-40B4-BE49-F238E27FC236}">
                    <a16:creationId xmlns:a16="http://schemas.microsoft.com/office/drawing/2014/main" id="{B664D8DE-8A7D-DA4E-AB9A-52F0C7BE6D66}"/>
                  </a:ext>
                </a:extLst>
              </p:cNvPr>
              <p:cNvSpPr/>
              <p:nvPr/>
            </p:nvSpPr>
            <p:spPr>
              <a:xfrm>
                <a:off x="7411042" y="4983819"/>
                <a:ext cx="54205" cy="543781"/>
              </a:xfrm>
              <a:custGeom>
                <a:avLst/>
                <a:gdLst>
                  <a:gd name="connsiteX0" fmla="*/ 1845 w 54205"/>
                  <a:gd name="connsiteY0" fmla="*/ 30405 h 543781"/>
                  <a:gd name="connsiteX1" fmla="*/ 54206 w 54205"/>
                  <a:gd name="connsiteY1" fmla="*/ 0 h 543781"/>
                  <a:gd name="connsiteX2" fmla="*/ 53194 w 54205"/>
                  <a:gd name="connsiteY2" fmla="*/ 513377 h 543781"/>
                  <a:gd name="connsiteX3" fmla="*/ 0 w 54205"/>
                  <a:gd name="connsiteY3" fmla="*/ 543782 h 543781"/>
                  <a:gd name="connsiteX4" fmla="*/ 1845 w 54205"/>
                  <a:gd name="connsiteY4" fmla="*/ 30405 h 54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3781">
                    <a:moveTo>
                      <a:pt x="1845" y="30405"/>
                    </a:moveTo>
                    <a:lnTo>
                      <a:pt x="54206" y="0"/>
                    </a:lnTo>
                    <a:lnTo>
                      <a:pt x="53194" y="513377"/>
                    </a:lnTo>
                    <a:lnTo>
                      <a:pt x="0" y="543782"/>
                    </a:lnTo>
                    <a:lnTo>
                      <a:pt x="1845" y="30405"/>
                    </a:lnTo>
                    <a:close/>
                  </a:path>
                </a:pathLst>
              </a:custGeom>
              <a:solidFill>
                <a:srgbClr val="454C50"/>
              </a:solidFill>
              <a:ln w="5862" cap="flat">
                <a:noFill/>
                <a:prstDash val="solid"/>
                <a:miter/>
              </a:ln>
            </p:spPr>
            <p:txBody>
              <a:bodyPr rtlCol="0" anchor="ctr"/>
              <a:lstStyle/>
              <a:p>
                <a:endParaRPr lang="en-US"/>
              </a:p>
            </p:txBody>
          </p:sp>
          <p:sp>
            <p:nvSpPr>
              <p:cNvPr id="851" name="Freeform: Shape 345">
                <a:extLst>
                  <a:ext uri="{FF2B5EF4-FFF2-40B4-BE49-F238E27FC236}">
                    <a16:creationId xmlns:a16="http://schemas.microsoft.com/office/drawing/2014/main" id="{A52995A3-C2F6-6E4A-9966-845BFC88868D}"/>
                  </a:ext>
                </a:extLst>
              </p:cNvPr>
              <p:cNvSpPr/>
              <p:nvPr/>
            </p:nvSpPr>
            <p:spPr>
              <a:xfrm>
                <a:off x="7412887" y="4983819"/>
                <a:ext cx="349926" cy="202542"/>
              </a:xfrm>
              <a:custGeom>
                <a:avLst/>
                <a:gdLst>
                  <a:gd name="connsiteX0" fmla="*/ 0 w 349926"/>
                  <a:gd name="connsiteY0" fmla="*/ 30405 h 202542"/>
                  <a:gd name="connsiteX1" fmla="*/ 52361 w 349926"/>
                  <a:gd name="connsiteY1" fmla="*/ 0 h 202542"/>
                  <a:gd name="connsiteX2" fmla="*/ 349927 w 349926"/>
                  <a:gd name="connsiteY2" fmla="*/ 171126 h 202542"/>
                  <a:gd name="connsiteX3" fmla="*/ 296554 w 349926"/>
                  <a:gd name="connsiteY3" fmla="*/ 202542 h 202542"/>
                  <a:gd name="connsiteX4" fmla="*/ 0 w 349926"/>
                  <a:gd name="connsiteY4" fmla="*/ 30405 h 2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26" h="202542">
                    <a:moveTo>
                      <a:pt x="0" y="30405"/>
                    </a:moveTo>
                    <a:lnTo>
                      <a:pt x="52361" y="0"/>
                    </a:lnTo>
                    <a:lnTo>
                      <a:pt x="349927" y="171126"/>
                    </a:lnTo>
                    <a:lnTo>
                      <a:pt x="296554" y="202542"/>
                    </a:lnTo>
                    <a:lnTo>
                      <a:pt x="0" y="30405"/>
                    </a:lnTo>
                    <a:close/>
                  </a:path>
                </a:pathLst>
              </a:custGeom>
              <a:solidFill>
                <a:srgbClr val="FFFFFF"/>
              </a:solidFill>
              <a:ln w="5862" cap="flat">
                <a:noFill/>
                <a:prstDash val="solid"/>
                <a:miter/>
              </a:ln>
            </p:spPr>
            <p:txBody>
              <a:bodyPr rtlCol="0" anchor="ctr"/>
              <a:lstStyle/>
              <a:p>
                <a:endParaRPr lang="en-US"/>
              </a:p>
            </p:txBody>
          </p:sp>
          <p:sp>
            <p:nvSpPr>
              <p:cNvPr id="852" name="Freeform: Shape 469">
                <a:extLst>
                  <a:ext uri="{FF2B5EF4-FFF2-40B4-BE49-F238E27FC236}">
                    <a16:creationId xmlns:a16="http://schemas.microsoft.com/office/drawing/2014/main" id="{DA6B9BF4-315C-E04A-A11E-651FA9917BC0}"/>
                  </a:ext>
                </a:extLst>
              </p:cNvPr>
              <p:cNvSpPr/>
              <p:nvPr/>
            </p:nvSpPr>
            <p:spPr>
              <a:xfrm>
                <a:off x="7552596" y="4997435"/>
                <a:ext cx="62714" cy="32081"/>
              </a:xfrm>
              <a:custGeom>
                <a:avLst/>
                <a:gdLst>
                  <a:gd name="connsiteX0" fmla="*/ 0 w 62714"/>
                  <a:gd name="connsiteY0" fmla="*/ 31070 h 32081"/>
                  <a:gd name="connsiteX1" fmla="*/ 53194 w 62714"/>
                  <a:gd name="connsiteY1" fmla="*/ 664 h 32081"/>
                  <a:gd name="connsiteX2" fmla="*/ 62714 w 62714"/>
                  <a:gd name="connsiteY2" fmla="*/ 1676 h 32081"/>
                  <a:gd name="connsiteX3" fmla="*/ 9520 w 62714"/>
                  <a:gd name="connsiteY3" fmla="*/ 32081 h 32081"/>
                  <a:gd name="connsiteX4" fmla="*/ 0 w 62714"/>
                  <a:gd name="connsiteY4" fmla="*/ 31070 h 3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4" h="32081">
                    <a:moveTo>
                      <a:pt x="0" y="31070"/>
                    </a:moveTo>
                    <a:lnTo>
                      <a:pt x="53194" y="664"/>
                    </a:lnTo>
                    <a:cubicBezTo>
                      <a:pt x="55039" y="-347"/>
                      <a:pt x="58966" y="-347"/>
                      <a:pt x="62714" y="1676"/>
                    </a:cubicBezTo>
                    <a:lnTo>
                      <a:pt x="9520" y="32081"/>
                    </a:lnTo>
                    <a:cubicBezTo>
                      <a:pt x="4760" y="30237"/>
                      <a:pt x="1845" y="30237"/>
                      <a:pt x="0" y="31070"/>
                    </a:cubicBezTo>
                    <a:close/>
                  </a:path>
                </a:pathLst>
              </a:custGeom>
              <a:solidFill>
                <a:srgbClr val="505659"/>
              </a:solidFill>
              <a:ln w="5862" cap="flat">
                <a:noFill/>
                <a:prstDash val="solid"/>
                <a:miter/>
              </a:ln>
            </p:spPr>
            <p:txBody>
              <a:bodyPr rtlCol="0" anchor="ctr"/>
              <a:lstStyle/>
              <a:p>
                <a:endParaRPr lang="en-US"/>
              </a:p>
            </p:txBody>
          </p:sp>
          <p:sp>
            <p:nvSpPr>
              <p:cNvPr id="853" name="Freeform: Shape 470">
                <a:extLst>
                  <a:ext uri="{FF2B5EF4-FFF2-40B4-BE49-F238E27FC236}">
                    <a16:creationId xmlns:a16="http://schemas.microsoft.com/office/drawing/2014/main" id="{DC1B8165-5E64-5D40-B83B-4D9A1B20E1EE}"/>
                  </a:ext>
                </a:extLst>
              </p:cNvPr>
              <p:cNvSpPr/>
              <p:nvPr/>
            </p:nvSpPr>
            <p:spPr>
              <a:xfrm>
                <a:off x="7561223" y="4999111"/>
                <a:ext cx="66462" cy="60810"/>
              </a:xfrm>
              <a:custGeom>
                <a:avLst/>
                <a:gdLst>
                  <a:gd name="connsiteX0" fmla="*/ 62714 w 66462"/>
                  <a:gd name="connsiteY0" fmla="*/ 30405 h 60810"/>
                  <a:gd name="connsiteX1" fmla="*/ 9520 w 66462"/>
                  <a:gd name="connsiteY1" fmla="*/ 60810 h 60810"/>
                  <a:gd name="connsiteX2" fmla="*/ 13269 w 66462"/>
                  <a:gd name="connsiteY2" fmla="*/ 52302 h 60810"/>
                  <a:gd name="connsiteX3" fmla="*/ 0 w 66462"/>
                  <a:gd name="connsiteY3" fmla="*/ 30405 h 60810"/>
                  <a:gd name="connsiteX4" fmla="*/ 53194 w 66462"/>
                  <a:gd name="connsiteY4" fmla="*/ 0 h 60810"/>
                  <a:gd name="connsiteX5" fmla="*/ 66463 w 66462"/>
                  <a:gd name="connsiteY5" fmla="*/ 21896 h 60810"/>
                  <a:gd name="connsiteX6" fmla="*/ 62714 w 66462"/>
                  <a:gd name="connsiteY6" fmla="*/ 30405 h 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62" h="60810">
                    <a:moveTo>
                      <a:pt x="62714" y="30405"/>
                    </a:moveTo>
                    <a:lnTo>
                      <a:pt x="9520" y="60810"/>
                    </a:lnTo>
                    <a:cubicBezTo>
                      <a:pt x="11365" y="59799"/>
                      <a:pt x="13269" y="57062"/>
                      <a:pt x="13269" y="52302"/>
                    </a:cubicBezTo>
                    <a:cubicBezTo>
                      <a:pt x="13269" y="43793"/>
                      <a:pt x="7497" y="34273"/>
                      <a:pt x="0" y="30405"/>
                    </a:cubicBezTo>
                    <a:lnTo>
                      <a:pt x="53194" y="0"/>
                    </a:lnTo>
                    <a:cubicBezTo>
                      <a:pt x="60870" y="3749"/>
                      <a:pt x="66463" y="14280"/>
                      <a:pt x="66463" y="21896"/>
                    </a:cubicBezTo>
                    <a:cubicBezTo>
                      <a:pt x="66463" y="26478"/>
                      <a:pt x="64618" y="29394"/>
                      <a:pt x="62714" y="30405"/>
                    </a:cubicBezTo>
                    <a:close/>
                  </a:path>
                </a:pathLst>
              </a:custGeom>
              <a:solidFill>
                <a:srgbClr val="505659"/>
              </a:solidFill>
              <a:ln w="5862" cap="flat">
                <a:noFill/>
                <a:prstDash val="solid"/>
                <a:miter/>
              </a:ln>
            </p:spPr>
            <p:txBody>
              <a:bodyPr rtlCol="0" anchor="ctr"/>
              <a:lstStyle/>
              <a:p>
                <a:endParaRPr lang="en-US"/>
              </a:p>
            </p:txBody>
          </p:sp>
          <p:sp>
            <p:nvSpPr>
              <p:cNvPr id="854" name="Freeform: Shape 471">
                <a:extLst>
                  <a:ext uri="{FF2B5EF4-FFF2-40B4-BE49-F238E27FC236}">
                    <a16:creationId xmlns:a16="http://schemas.microsoft.com/office/drawing/2014/main" id="{E37C9E34-050C-724E-8F06-8EAE1016178D}"/>
                  </a:ext>
                </a:extLst>
              </p:cNvPr>
              <p:cNvSpPr/>
              <p:nvPr/>
            </p:nvSpPr>
            <p:spPr>
              <a:xfrm>
                <a:off x="7708429" y="5154945"/>
                <a:ext cx="54205" cy="544674"/>
              </a:xfrm>
              <a:custGeom>
                <a:avLst/>
                <a:gdLst>
                  <a:gd name="connsiteX0" fmla="*/ 1012 w 54205"/>
                  <a:gd name="connsiteY0" fmla="*/ 31417 h 544674"/>
                  <a:gd name="connsiteX1" fmla="*/ 54206 w 54205"/>
                  <a:gd name="connsiteY1" fmla="*/ 0 h 544674"/>
                  <a:gd name="connsiteX2" fmla="*/ 53194 w 54205"/>
                  <a:gd name="connsiteY2" fmla="*/ 513377 h 544674"/>
                  <a:gd name="connsiteX3" fmla="*/ 0 w 54205"/>
                  <a:gd name="connsiteY3" fmla="*/ 544674 h 544674"/>
                  <a:gd name="connsiteX4" fmla="*/ 1012 w 54205"/>
                  <a:gd name="connsiteY4" fmla="*/ 31417 h 54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4674">
                    <a:moveTo>
                      <a:pt x="1012" y="31417"/>
                    </a:moveTo>
                    <a:lnTo>
                      <a:pt x="54206" y="0"/>
                    </a:lnTo>
                    <a:lnTo>
                      <a:pt x="53194" y="513377"/>
                    </a:lnTo>
                    <a:lnTo>
                      <a:pt x="0" y="544674"/>
                    </a:lnTo>
                    <a:lnTo>
                      <a:pt x="1012" y="31417"/>
                    </a:lnTo>
                    <a:close/>
                  </a:path>
                </a:pathLst>
              </a:custGeom>
              <a:solidFill>
                <a:srgbClr val="FFFFFF"/>
              </a:solidFill>
              <a:ln w="5862" cap="flat">
                <a:noFill/>
                <a:prstDash val="solid"/>
                <a:miter/>
              </a:ln>
            </p:spPr>
            <p:txBody>
              <a:bodyPr rtlCol="0" anchor="ctr"/>
              <a:lstStyle/>
              <a:p>
                <a:endParaRPr lang="en-US"/>
              </a:p>
            </p:txBody>
          </p:sp>
          <p:sp>
            <p:nvSpPr>
              <p:cNvPr id="855" name="Freeform: Shape 472">
                <a:extLst>
                  <a:ext uri="{FF2B5EF4-FFF2-40B4-BE49-F238E27FC236}">
                    <a16:creationId xmlns:a16="http://schemas.microsoft.com/office/drawing/2014/main" id="{220526AC-D5DE-944E-9588-5365ADA85262}"/>
                  </a:ext>
                </a:extLst>
              </p:cNvPr>
              <p:cNvSpPr/>
              <p:nvPr/>
            </p:nvSpPr>
            <p:spPr>
              <a:xfrm>
                <a:off x="7385219" y="4907361"/>
                <a:ext cx="349867" cy="898142"/>
              </a:xfrm>
              <a:custGeom>
                <a:avLst/>
                <a:gdLst>
                  <a:gd name="connsiteX0" fmla="*/ 305182 w 349867"/>
                  <a:gd name="connsiteY0" fmla="*/ 156309 h 898142"/>
                  <a:gd name="connsiteX1" fmla="*/ 349867 w 349867"/>
                  <a:gd name="connsiteY1" fmla="*/ 233304 h 898142"/>
                  <a:gd name="connsiteX2" fmla="*/ 348023 w 349867"/>
                  <a:gd name="connsiteY2" fmla="*/ 866337 h 898142"/>
                  <a:gd name="connsiteX3" fmla="*/ 303337 w 349867"/>
                  <a:gd name="connsiteY3" fmla="*/ 891982 h 898142"/>
                  <a:gd name="connsiteX4" fmla="*/ 21896 w 349867"/>
                  <a:gd name="connsiteY4" fmla="*/ 729544 h 898142"/>
                  <a:gd name="connsiteX5" fmla="*/ 0 w 349867"/>
                  <a:gd name="connsiteY5" fmla="*/ 691463 h 898142"/>
                  <a:gd name="connsiteX6" fmla="*/ 2023 w 349867"/>
                  <a:gd name="connsiteY6" fmla="*/ 31773 h 898142"/>
                  <a:gd name="connsiteX7" fmla="*/ 46708 w 349867"/>
                  <a:gd name="connsiteY7" fmla="*/ 6128 h 898142"/>
                  <a:gd name="connsiteX8" fmla="*/ 305182 w 349867"/>
                  <a:gd name="connsiteY8" fmla="*/ 156309 h 898142"/>
                  <a:gd name="connsiteX9" fmla="*/ 323211 w 349867"/>
                  <a:gd name="connsiteY9" fmla="*/ 792258 h 898142"/>
                  <a:gd name="connsiteX10" fmla="*/ 325055 w 349867"/>
                  <a:gd name="connsiteY10" fmla="*/ 278822 h 898142"/>
                  <a:gd name="connsiteX11" fmla="*/ 27668 w 349867"/>
                  <a:gd name="connsiteY11" fmla="*/ 106863 h 898142"/>
                  <a:gd name="connsiteX12" fmla="*/ 25824 w 349867"/>
                  <a:gd name="connsiteY12" fmla="*/ 620240 h 898142"/>
                  <a:gd name="connsiteX13" fmla="*/ 323211 w 349867"/>
                  <a:gd name="connsiteY13" fmla="*/ 792258 h 8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867" h="898142">
                    <a:moveTo>
                      <a:pt x="305182" y="156309"/>
                    </a:moveTo>
                    <a:cubicBezTo>
                      <a:pt x="329815" y="170589"/>
                      <a:pt x="349867" y="205755"/>
                      <a:pt x="349867" y="233304"/>
                    </a:cubicBezTo>
                    <a:lnTo>
                      <a:pt x="348023" y="866337"/>
                    </a:lnTo>
                    <a:cubicBezTo>
                      <a:pt x="348023" y="894898"/>
                      <a:pt x="328149" y="906263"/>
                      <a:pt x="303337" y="891982"/>
                    </a:cubicBezTo>
                    <a:lnTo>
                      <a:pt x="21896" y="729544"/>
                    </a:lnTo>
                    <a:cubicBezTo>
                      <a:pt x="9520" y="722939"/>
                      <a:pt x="0" y="705744"/>
                      <a:pt x="0" y="691463"/>
                    </a:cubicBezTo>
                    <a:lnTo>
                      <a:pt x="2023" y="31773"/>
                    </a:lnTo>
                    <a:cubicBezTo>
                      <a:pt x="2023" y="3391"/>
                      <a:pt x="21896" y="-8152"/>
                      <a:pt x="46708" y="6128"/>
                    </a:cubicBezTo>
                    <a:lnTo>
                      <a:pt x="305182" y="156309"/>
                    </a:lnTo>
                    <a:close/>
                    <a:moveTo>
                      <a:pt x="323211" y="792258"/>
                    </a:moveTo>
                    <a:lnTo>
                      <a:pt x="325055" y="278822"/>
                    </a:lnTo>
                    <a:lnTo>
                      <a:pt x="27668" y="106863"/>
                    </a:lnTo>
                    <a:lnTo>
                      <a:pt x="25824" y="620240"/>
                    </a:lnTo>
                    <a:lnTo>
                      <a:pt x="323211" y="792258"/>
                    </a:lnTo>
                    <a:close/>
                  </a:path>
                </a:pathLst>
              </a:custGeom>
              <a:solidFill>
                <a:schemeClr val="tx2"/>
              </a:solidFill>
              <a:ln w="5862" cap="flat">
                <a:noFill/>
                <a:prstDash val="solid"/>
                <a:miter/>
              </a:ln>
            </p:spPr>
            <p:txBody>
              <a:bodyPr rtlCol="0" anchor="ctr"/>
              <a:lstStyle/>
              <a:p>
                <a:endParaRPr lang="en-US"/>
              </a:p>
            </p:txBody>
          </p:sp>
          <p:sp>
            <p:nvSpPr>
              <p:cNvPr id="856" name="Freeform: Shape 473">
                <a:extLst>
                  <a:ext uri="{FF2B5EF4-FFF2-40B4-BE49-F238E27FC236}">
                    <a16:creationId xmlns:a16="http://schemas.microsoft.com/office/drawing/2014/main" id="{8A189ED9-6672-7E47-8710-35464808171A}"/>
                  </a:ext>
                </a:extLst>
              </p:cNvPr>
              <p:cNvSpPr/>
              <p:nvPr/>
            </p:nvSpPr>
            <p:spPr>
              <a:xfrm>
                <a:off x="7411042" y="5014284"/>
                <a:ext cx="298398" cy="685335"/>
              </a:xfrm>
              <a:custGeom>
                <a:avLst/>
                <a:gdLst>
                  <a:gd name="connsiteX0" fmla="*/ 298399 w 298398"/>
                  <a:gd name="connsiteY0" fmla="*/ 172078 h 685335"/>
                  <a:gd name="connsiteX1" fmla="*/ 297387 w 298398"/>
                  <a:gd name="connsiteY1" fmla="*/ 685335 h 685335"/>
                  <a:gd name="connsiteX2" fmla="*/ 0 w 298398"/>
                  <a:gd name="connsiteY2" fmla="*/ 513377 h 685335"/>
                  <a:gd name="connsiteX3" fmla="*/ 1845 w 298398"/>
                  <a:gd name="connsiteY3" fmla="*/ 0 h 685335"/>
                  <a:gd name="connsiteX4" fmla="*/ 298399 w 298398"/>
                  <a:gd name="connsiteY4" fmla="*/ 172078 h 68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98" h="685335">
                    <a:moveTo>
                      <a:pt x="298399" y="172078"/>
                    </a:moveTo>
                    <a:lnTo>
                      <a:pt x="297387" y="685335"/>
                    </a:lnTo>
                    <a:lnTo>
                      <a:pt x="0" y="513377"/>
                    </a:lnTo>
                    <a:lnTo>
                      <a:pt x="1845" y="0"/>
                    </a:lnTo>
                    <a:lnTo>
                      <a:pt x="298399" y="172078"/>
                    </a:lnTo>
                    <a:close/>
                  </a:path>
                </a:pathLst>
              </a:custGeom>
              <a:solidFill>
                <a:srgbClr val="0078D4"/>
              </a:solidFill>
              <a:ln w="5862" cap="flat">
                <a:noFill/>
                <a:prstDash val="solid"/>
                <a:miter/>
              </a:ln>
            </p:spPr>
            <p:txBody>
              <a:bodyPr rtlCol="0" anchor="ctr"/>
              <a:lstStyle/>
              <a:p>
                <a:endParaRPr lang="en-US"/>
              </a:p>
            </p:txBody>
          </p:sp>
          <p:sp>
            <p:nvSpPr>
              <p:cNvPr id="857" name="Freeform: Shape 474">
                <a:extLst>
                  <a:ext uri="{FF2B5EF4-FFF2-40B4-BE49-F238E27FC236}">
                    <a16:creationId xmlns:a16="http://schemas.microsoft.com/office/drawing/2014/main" id="{31B0292F-9A6A-3E46-9999-B0FB93607E28}"/>
                  </a:ext>
                </a:extLst>
              </p:cNvPr>
              <p:cNvSpPr/>
              <p:nvPr/>
            </p:nvSpPr>
            <p:spPr>
              <a:xfrm>
                <a:off x="7400451" y="4888895"/>
                <a:ext cx="366587" cy="912352"/>
              </a:xfrm>
              <a:custGeom>
                <a:avLst/>
                <a:gdLst>
                  <a:gd name="connsiteX0" fmla="*/ 321723 w 366587"/>
                  <a:gd name="connsiteY0" fmla="*/ 156091 h 912352"/>
                  <a:gd name="connsiteX1" fmla="*/ 63250 w 366587"/>
                  <a:gd name="connsiteY1" fmla="*/ 5850 h 912352"/>
                  <a:gd name="connsiteX2" fmla="*/ 31833 w 366587"/>
                  <a:gd name="connsiteY2" fmla="*/ 2935 h 912352"/>
                  <a:gd name="connsiteX3" fmla="*/ 0 w 366587"/>
                  <a:gd name="connsiteY3" fmla="*/ 21678 h 912352"/>
                  <a:gd name="connsiteX4" fmla="*/ 31417 w 366587"/>
                  <a:gd name="connsiteY4" fmla="*/ 24593 h 912352"/>
                  <a:gd name="connsiteX5" fmla="*/ 290128 w 366587"/>
                  <a:gd name="connsiteY5" fmla="*/ 173763 h 912352"/>
                  <a:gd name="connsiteX6" fmla="*/ 334813 w 366587"/>
                  <a:gd name="connsiteY6" fmla="*/ 250758 h 912352"/>
                  <a:gd name="connsiteX7" fmla="*/ 332969 w 366587"/>
                  <a:gd name="connsiteY7" fmla="*/ 883791 h 912352"/>
                  <a:gd name="connsiteX8" fmla="*/ 319700 w 366587"/>
                  <a:gd name="connsiteY8" fmla="*/ 912352 h 912352"/>
                  <a:gd name="connsiteX9" fmla="*/ 351474 w 366587"/>
                  <a:gd name="connsiteY9" fmla="*/ 893669 h 912352"/>
                  <a:gd name="connsiteX10" fmla="*/ 364743 w 366587"/>
                  <a:gd name="connsiteY10" fmla="*/ 865108 h 912352"/>
                  <a:gd name="connsiteX11" fmla="*/ 366587 w 366587"/>
                  <a:gd name="connsiteY11" fmla="*/ 232074 h 912352"/>
                  <a:gd name="connsiteX12" fmla="*/ 321723 w 366587"/>
                  <a:gd name="connsiteY12" fmla="*/ 156091 h 91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87" h="912352">
                    <a:moveTo>
                      <a:pt x="321723" y="156091"/>
                    </a:moveTo>
                    <a:lnTo>
                      <a:pt x="63250" y="5850"/>
                    </a:lnTo>
                    <a:cubicBezTo>
                      <a:pt x="50814" y="-754"/>
                      <a:pt x="39449" y="-1825"/>
                      <a:pt x="31833" y="2935"/>
                    </a:cubicBezTo>
                    <a:lnTo>
                      <a:pt x="0" y="21678"/>
                    </a:lnTo>
                    <a:cubicBezTo>
                      <a:pt x="8509" y="16918"/>
                      <a:pt x="19040" y="17929"/>
                      <a:pt x="31417" y="24593"/>
                    </a:cubicBezTo>
                    <a:lnTo>
                      <a:pt x="290128" y="173763"/>
                    </a:lnTo>
                    <a:cubicBezTo>
                      <a:pt x="314762" y="188043"/>
                      <a:pt x="334813" y="223209"/>
                      <a:pt x="334813" y="250758"/>
                    </a:cubicBezTo>
                    <a:lnTo>
                      <a:pt x="332969" y="883791"/>
                    </a:lnTo>
                    <a:cubicBezTo>
                      <a:pt x="332969" y="898072"/>
                      <a:pt x="328209" y="907592"/>
                      <a:pt x="319700" y="912352"/>
                    </a:cubicBezTo>
                    <a:lnTo>
                      <a:pt x="351474" y="893669"/>
                    </a:lnTo>
                    <a:cubicBezTo>
                      <a:pt x="359149" y="888909"/>
                      <a:pt x="364743" y="879388"/>
                      <a:pt x="364743" y="865108"/>
                    </a:cubicBezTo>
                    <a:lnTo>
                      <a:pt x="366587" y="232074"/>
                    </a:lnTo>
                    <a:cubicBezTo>
                      <a:pt x="366409" y="204525"/>
                      <a:pt x="346535" y="169360"/>
                      <a:pt x="321723" y="156091"/>
                    </a:cubicBezTo>
                    <a:close/>
                  </a:path>
                </a:pathLst>
              </a:custGeom>
              <a:solidFill>
                <a:schemeClr val="bg1">
                  <a:lumMod val="50000"/>
                  <a:lumOff val="50000"/>
                </a:schemeClr>
              </a:solidFill>
              <a:ln w="5862" cap="flat">
                <a:noFill/>
                <a:prstDash val="solid"/>
                <a:miter/>
              </a:ln>
            </p:spPr>
            <p:txBody>
              <a:bodyPr rtlCol="0" anchor="ctr"/>
              <a:lstStyle/>
              <a:p>
                <a:endParaRPr lang="en-US"/>
              </a:p>
            </p:txBody>
          </p:sp>
          <p:sp>
            <p:nvSpPr>
              <p:cNvPr id="858" name="Freeform: Shape 475">
                <a:extLst>
                  <a:ext uri="{FF2B5EF4-FFF2-40B4-BE49-F238E27FC236}">
                    <a16:creationId xmlns:a16="http://schemas.microsoft.com/office/drawing/2014/main" id="{248876F8-1792-2746-91C8-A0F1587BDC45}"/>
                  </a:ext>
                </a:extLst>
              </p:cNvPr>
              <p:cNvSpPr/>
              <p:nvPr/>
            </p:nvSpPr>
            <p:spPr>
              <a:xfrm>
                <a:off x="7522845" y="5633606"/>
                <a:ext cx="43138" cy="55625"/>
              </a:xfrm>
              <a:custGeom>
                <a:avLst/>
                <a:gdLst>
                  <a:gd name="connsiteX0" fmla="*/ 21242 w 43138"/>
                  <a:gd name="connsiteY0" fmla="*/ 2823 h 55625"/>
                  <a:gd name="connsiteX1" fmla="*/ 43138 w 43138"/>
                  <a:gd name="connsiteY1" fmla="*/ 40190 h 55625"/>
                  <a:gd name="connsiteX2" fmla="*/ 21242 w 43138"/>
                  <a:gd name="connsiteY2" fmla="*/ 52447 h 55625"/>
                  <a:gd name="connsiteX3" fmla="*/ 0 w 43138"/>
                  <a:gd name="connsiteY3" fmla="*/ 15080 h 55625"/>
                  <a:gd name="connsiteX4" fmla="*/ 21242 w 43138"/>
                  <a:gd name="connsiteY4" fmla="*/ 2823 h 5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8" h="55625">
                    <a:moveTo>
                      <a:pt x="21242" y="2823"/>
                    </a:moveTo>
                    <a:cubicBezTo>
                      <a:pt x="33499" y="10142"/>
                      <a:pt x="43138" y="26445"/>
                      <a:pt x="43138" y="40190"/>
                    </a:cubicBezTo>
                    <a:cubicBezTo>
                      <a:pt x="43138" y="53935"/>
                      <a:pt x="33440" y="59766"/>
                      <a:pt x="21242" y="52447"/>
                    </a:cubicBezTo>
                    <a:cubicBezTo>
                      <a:pt x="9877" y="45961"/>
                      <a:pt x="0" y="28825"/>
                      <a:pt x="0" y="15080"/>
                    </a:cubicBezTo>
                    <a:cubicBezTo>
                      <a:pt x="0" y="1276"/>
                      <a:pt x="9877" y="-3663"/>
                      <a:pt x="21242" y="2823"/>
                    </a:cubicBezTo>
                    <a:close/>
                  </a:path>
                </a:pathLst>
              </a:custGeom>
              <a:solidFill>
                <a:srgbClr val="78787D"/>
              </a:solidFill>
              <a:ln w="5862" cap="flat">
                <a:noFill/>
                <a:prstDash val="solid"/>
                <a:miter/>
              </a:ln>
            </p:spPr>
            <p:txBody>
              <a:bodyPr rtlCol="0" anchor="ctr"/>
              <a:lstStyle/>
              <a:p>
                <a:endParaRPr lang="en-US"/>
              </a:p>
            </p:txBody>
          </p:sp>
          <p:sp>
            <p:nvSpPr>
              <p:cNvPr id="859" name="Freeform: Shape 476">
                <a:extLst>
                  <a:ext uri="{FF2B5EF4-FFF2-40B4-BE49-F238E27FC236}">
                    <a16:creationId xmlns:a16="http://schemas.microsoft.com/office/drawing/2014/main" id="{DB5FC83B-CA2B-3940-B905-ED2464082C1A}"/>
                  </a:ext>
                </a:extLst>
              </p:cNvPr>
              <p:cNvSpPr/>
              <p:nvPr/>
            </p:nvSpPr>
            <p:spPr>
              <a:xfrm>
                <a:off x="7471197" y="5226312"/>
                <a:ext cx="172138" cy="221321"/>
              </a:xfrm>
              <a:custGeom>
                <a:avLst/>
                <a:gdLst>
                  <a:gd name="connsiteX0" fmla="*/ 86337 w 172138"/>
                  <a:gd name="connsiteY0" fmla="*/ 11756 h 221321"/>
                  <a:gd name="connsiteX1" fmla="*/ 172138 w 172138"/>
                  <a:gd name="connsiteY1" fmla="*/ 160271 h 221321"/>
                  <a:gd name="connsiteX2" fmla="*/ 85801 w 172138"/>
                  <a:gd name="connsiteY2" fmla="*/ 209538 h 221321"/>
                  <a:gd name="connsiteX3" fmla="*/ 1 w 172138"/>
                  <a:gd name="connsiteY3" fmla="*/ 60844 h 221321"/>
                  <a:gd name="connsiteX4" fmla="*/ 86337 w 172138"/>
                  <a:gd name="connsiteY4" fmla="*/ 11756 h 22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38" h="221321">
                    <a:moveTo>
                      <a:pt x="86337" y="11756"/>
                    </a:moveTo>
                    <a:cubicBezTo>
                      <a:pt x="133938" y="39305"/>
                      <a:pt x="172316" y="105708"/>
                      <a:pt x="172138" y="160271"/>
                    </a:cubicBezTo>
                    <a:cubicBezTo>
                      <a:pt x="171959" y="215012"/>
                      <a:pt x="133402" y="236908"/>
                      <a:pt x="85801" y="209538"/>
                    </a:cubicBezTo>
                    <a:cubicBezTo>
                      <a:pt x="38200" y="182167"/>
                      <a:pt x="-178" y="115585"/>
                      <a:pt x="1" y="60844"/>
                    </a:cubicBezTo>
                    <a:cubicBezTo>
                      <a:pt x="1" y="6460"/>
                      <a:pt x="38736" y="-15615"/>
                      <a:pt x="86337" y="11756"/>
                    </a:cubicBezTo>
                    <a:close/>
                  </a:path>
                </a:pathLst>
              </a:custGeom>
              <a:solidFill>
                <a:srgbClr val="84ECFD"/>
              </a:solidFill>
              <a:ln w="5862" cap="flat">
                <a:noFill/>
                <a:prstDash val="solid"/>
                <a:miter/>
              </a:ln>
            </p:spPr>
            <p:txBody>
              <a:bodyPr rtlCol="0" anchor="ctr"/>
              <a:lstStyle/>
              <a:p>
                <a:endParaRPr lang="en-US"/>
              </a:p>
            </p:txBody>
          </p:sp>
          <p:sp>
            <p:nvSpPr>
              <p:cNvPr id="860" name="Freeform: Shape 477">
                <a:extLst>
                  <a:ext uri="{FF2B5EF4-FFF2-40B4-BE49-F238E27FC236}">
                    <a16:creationId xmlns:a16="http://schemas.microsoft.com/office/drawing/2014/main" id="{9CBFF6C2-1CC8-1B44-B417-C08CB680FEEF}"/>
                  </a:ext>
                </a:extLst>
              </p:cNvPr>
              <p:cNvSpPr/>
              <p:nvPr/>
            </p:nvSpPr>
            <p:spPr>
              <a:xfrm>
                <a:off x="7501722" y="5312980"/>
                <a:ext cx="109125" cy="66105"/>
              </a:xfrm>
              <a:custGeom>
                <a:avLst/>
                <a:gdLst>
                  <a:gd name="connsiteX0" fmla="*/ 96392 w 109125"/>
                  <a:gd name="connsiteY0" fmla="*/ 0 h 66105"/>
                  <a:gd name="connsiteX1" fmla="*/ 109125 w 109125"/>
                  <a:gd name="connsiteY1" fmla="*/ 22075 h 66105"/>
                  <a:gd name="connsiteX2" fmla="*/ 31952 w 109125"/>
                  <a:gd name="connsiteY2" fmla="*/ 66106 h 66105"/>
                  <a:gd name="connsiteX3" fmla="*/ 0 w 109125"/>
                  <a:gd name="connsiteY3" fmla="*/ 10889 h 66105"/>
                  <a:gd name="connsiteX4" fmla="*/ 12912 w 109125"/>
                  <a:gd name="connsiteY4" fmla="*/ 3392 h 66105"/>
                  <a:gd name="connsiteX5" fmla="*/ 32131 w 109125"/>
                  <a:gd name="connsiteY5" fmla="*/ 36712 h 66105"/>
                  <a:gd name="connsiteX6" fmla="*/ 96392 w 109125"/>
                  <a:gd name="connsiteY6" fmla="*/ 0 h 6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25" h="66105">
                    <a:moveTo>
                      <a:pt x="96392" y="0"/>
                    </a:moveTo>
                    <a:lnTo>
                      <a:pt x="109125" y="22075"/>
                    </a:lnTo>
                    <a:lnTo>
                      <a:pt x="31952" y="66106"/>
                    </a:lnTo>
                    <a:lnTo>
                      <a:pt x="0" y="10889"/>
                    </a:lnTo>
                    <a:lnTo>
                      <a:pt x="12912" y="3392"/>
                    </a:lnTo>
                    <a:lnTo>
                      <a:pt x="32131" y="36712"/>
                    </a:lnTo>
                    <a:lnTo>
                      <a:pt x="96392" y="0"/>
                    </a:lnTo>
                    <a:close/>
                  </a:path>
                </a:pathLst>
              </a:custGeom>
              <a:solidFill>
                <a:srgbClr val="1D4A79"/>
              </a:solidFill>
              <a:ln w="5862" cap="flat">
                <a:noFill/>
                <a:prstDash val="solid"/>
                <a:miter/>
              </a:ln>
            </p:spPr>
            <p:txBody>
              <a:bodyPr rtlCol="0" anchor="ctr"/>
              <a:lstStyle/>
              <a:p>
                <a:endParaRPr lang="en-US"/>
              </a:p>
            </p:txBody>
          </p:sp>
        </p:grpSp>
        <p:grpSp>
          <p:nvGrpSpPr>
            <p:cNvPr id="765" name="Graphic 3">
              <a:extLst>
                <a:ext uri="{FF2B5EF4-FFF2-40B4-BE49-F238E27FC236}">
                  <a16:creationId xmlns:a16="http://schemas.microsoft.com/office/drawing/2014/main" id="{81E96F72-69B3-9747-B09C-88131C6BB505}"/>
                </a:ext>
              </a:extLst>
            </p:cNvPr>
            <p:cNvGrpSpPr/>
            <p:nvPr/>
          </p:nvGrpSpPr>
          <p:grpSpPr>
            <a:xfrm>
              <a:off x="8038813" y="3781185"/>
              <a:ext cx="572573" cy="507124"/>
              <a:chOff x="9616199" y="5297494"/>
              <a:chExt cx="643527" cy="569965"/>
            </a:xfrm>
          </p:grpSpPr>
          <p:sp>
            <p:nvSpPr>
              <p:cNvPr id="839" name="Freeform: Shape 317">
                <a:extLst>
                  <a:ext uri="{FF2B5EF4-FFF2-40B4-BE49-F238E27FC236}">
                    <a16:creationId xmlns:a16="http://schemas.microsoft.com/office/drawing/2014/main" id="{F80931FD-570F-054C-AA18-EB3815D4EE22}"/>
                  </a:ext>
                </a:extLst>
              </p:cNvPr>
              <p:cNvSpPr/>
              <p:nvPr/>
            </p:nvSpPr>
            <p:spPr>
              <a:xfrm>
                <a:off x="9723770" y="5297494"/>
                <a:ext cx="535956" cy="499989"/>
              </a:xfrm>
              <a:custGeom>
                <a:avLst/>
                <a:gdLst>
                  <a:gd name="connsiteX0" fmla="*/ 448793 w 535956"/>
                  <a:gd name="connsiteY0" fmla="*/ 292074 h 499989"/>
                  <a:gd name="connsiteX1" fmla="*/ 448793 w 535956"/>
                  <a:gd name="connsiteY1" fmla="*/ 292377 h 499989"/>
                  <a:gd name="connsiteX2" fmla="*/ 449020 w 535956"/>
                  <a:gd name="connsiteY2" fmla="*/ 292529 h 499989"/>
                  <a:gd name="connsiteX3" fmla="*/ 510619 w 535956"/>
                  <a:gd name="connsiteY3" fmla="*/ 356632 h 499989"/>
                  <a:gd name="connsiteX4" fmla="*/ 535957 w 535956"/>
                  <a:gd name="connsiteY4" fmla="*/ 439699 h 499989"/>
                  <a:gd name="connsiteX5" fmla="*/ 509557 w 535956"/>
                  <a:gd name="connsiteY5" fmla="*/ 494774 h 499989"/>
                  <a:gd name="connsiteX6" fmla="*/ 446138 w 535956"/>
                  <a:gd name="connsiteY6" fmla="*/ 488478 h 499989"/>
                  <a:gd name="connsiteX7" fmla="*/ 89668 w 535956"/>
                  <a:gd name="connsiteY7" fmla="*/ 292301 h 499989"/>
                  <a:gd name="connsiteX8" fmla="*/ 26172 w 535956"/>
                  <a:gd name="connsiteY8" fmla="*/ 227668 h 499989"/>
                  <a:gd name="connsiteX9" fmla="*/ 0 w 535956"/>
                  <a:gd name="connsiteY9" fmla="*/ 143083 h 499989"/>
                  <a:gd name="connsiteX10" fmla="*/ 26400 w 535956"/>
                  <a:gd name="connsiteY10" fmla="*/ 88008 h 499989"/>
                  <a:gd name="connsiteX11" fmla="*/ 79350 w 535956"/>
                  <a:gd name="connsiteY11" fmla="*/ 88767 h 499989"/>
                  <a:gd name="connsiteX12" fmla="*/ 80033 w 535956"/>
                  <a:gd name="connsiteY12" fmla="*/ 89070 h 499989"/>
                  <a:gd name="connsiteX13" fmla="*/ 80109 w 535956"/>
                  <a:gd name="connsiteY13" fmla="*/ 88312 h 499989"/>
                  <a:gd name="connsiteX14" fmla="*/ 122743 w 535956"/>
                  <a:gd name="connsiteY14" fmla="*/ 9340 h 499989"/>
                  <a:gd name="connsiteX15" fmla="*/ 122743 w 535956"/>
                  <a:gd name="connsiteY15" fmla="*/ 9340 h 499989"/>
                  <a:gd name="connsiteX16" fmla="*/ 226975 w 535956"/>
                  <a:gd name="connsiteY16" fmla="*/ 19202 h 499989"/>
                  <a:gd name="connsiteX17" fmla="*/ 349112 w 535956"/>
                  <a:gd name="connsiteY17" fmla="*/ 158179 h 499989"/>
                  <a:gd name="connsiteX18" fmla="*/ 349188 w 535956"/>
                  <a:gd name="connsiteY18" fmla="*/ 158407 h 499989"/>
                  <a:gd name="connsiteX19" fmla="*/ 349415 w 535956"/>
                  <a:gd name="connsiteY19" fmla="*/ 158483 h 499989"/>
                  <a:gd name="connsiteX20" fmla="*/ 368987 w 535956"/>
                  <a:gd name="connsiteY20" fmla="*/ 166904 h 499989"/>
                  <a:gd name="connsiteX21" fmla="*/ 423379 w 535956"/>
                  <a:gd name="connsiteY21" fmla="*/ 220385 h 499989"/>
                  <a:gd name="connsiteX22" fmla="*/ 448793 w 535956"/>
                  <a:gd name="connsiteY22" fmla="*/ 292074 h 4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956" h="499989">
                    <a:moveTo>
                      <a:pt x="448793" y="292074"/>
                    </a:moveTo>
                    <a:lnTo>
                      <a:pt x="448793" y="292377"/>
                    </a:lnTo>
                    <a:lnTo>
                      <a:pt x="449020" y="292529"/>
                    </a:lnTo>
                    <a:cubicBezTo>
                      <a:pt x="473144" y="306867"/>
                      <a:pt x="494916" y="330156"/>
                      <a:pt x="510619" y="356632"/>
                    </a:cubicBezTo>
                    <a:cubicBezTo>
                      <a:pt x="526323" y="383107"/>
                      <a:pt x="535957" y="412692"/>
                      <a:pt x="535957" y="439699"/>
                    </a:cubicBezTo>
                    <a:cubicBezTo>
                      <a:pt x="535957" y="466933"/>
                      <a:pt x="525488" y="485746"/>
                      <a:pt x="509557" y="494774"/>
                    </a:cubicBezTo>
                    <a:cubicBezTo>
                      <a:pt x="492868" y="503119"/>
                      <a:pt x="470565" y="501753"/>
                      <a:pt x="446138" y="488478"/>
                    </a:cubicBezTo>
                    <a:lnTo>
                      <a:pt x="89668" y="292301"/>
                    </a:lnTo>
                    <a:cubicBezTo>
                      <a:pt x="64785" y="278267"/>
                      <a:pt x="42406" y="254674"/>
                      <a:pt x="26172" y="227668"/>
                    </a:cubicBezTo>
                    <a:cubicBezTo>
                      <a:pt x="9938" y="200661"/>
                      <a:pt x="0" y="170317"/>
                      <a:pt x="0" y="143083"/>
                    </a:cubicBezTo>
                    <a:cubicBezTo>
                      <a:pt x="0" y="115773"/>
                      <a:pt x="10469" y="97036"/>
                      <a:pt x="26400" y="88008"/>
                    </a:cubicBezTo>
                    <a:cubicBezTo>
                      <a:pt x="40282" y="80346"/>
                      <a:pt x="59096" y="80346"/>
                      <a:pt x="79350" y="88767"/>
                    </a:cubicBezTo>
                    <a:lnTo>
                      <a:pt x="80033" y="89070"/>
                    </a:lnTo>
                    <a:lnTo>
                      <a:pt x="80109" y="88312"/>
                    </a:lnTo>
                    <a:cubicBezTo>
                      <a:pt x="82916" y="49774"/>
                      <a:pt x="98316" y="22540"/>
                      <a:pt x="122743" y="9340"/>
                    </a:cubicBezTo>
                    <a:lnTo>
                      <a:pt x="122743" y="9340"/>
                    </a:lnTo>
                    <a:cubicBezTo>
                      <a:pt x="149218" y="-5301"/>
                      <a:pt x="186314" y="-3252"/>
                      <a:pt x="226975" y="19202"/>
                    </a:cubicBezTo>
                    <a:cubicBezTo>
                      <a:pt x="277499" y="47271"/>
                      <a:pt x="322409" y="100601"/>
                      <a:pt x="349112" y="158179"/>
                    </a:cubicBezTo>
                    <a:lnTo>
                      <a:pt x="349188" y="158407"/>
                    </a:lnTo>
                    <a:lnTo>
                      <a:pt x="349415" y="158483"/>
                    </a:lnTo>
                    <a:cubicBezTo>
                      <a:pt x="355712" y="160607"/>
                      <a:pt x="362008" y="163414"/>
                      <a:pt x="368987" y="166904"/>
                    </a:cubicBezTo>
                    <a:cubicBezTo>
                      <a:pt x="390000" y="178434"/>
                      <a:pt x="409041" y="197855"/>
                      <a:pt x="423379" y="220385"/>
                    </a:cubicBezTo>
                    <a:cubicBezTo>
                      <a:pt x="437565" y="242688"/>
                      <a:pt x="447048" y="268254"/>
                      <a:pt x="448793" y="292074"/>
                    </a:cubicBezTo>
                    <a:close/>
                  </a:path>
                </a:pathLst>
              </a:custGeom>
              <a:noFill/>
              <a:ln w="2026" cap="flat">
                <a:solidFill>
                  <a:srgbClr val="FFFFFF"/>
                </a:solidFill>
                <a:prstDash val="solid"/>
                <a:miter/>
              </a:ln>
            </p:spPr>
            <p:txBody>
              <a:bodyPr rtlCol="0" anchor="ctr"/>
              <a:lstStyle/>
              <a:p>
                <a:endParaRPr lang="en-US"/>
              </a:p>
            </p:txBody>
          </p:sp>
          <p:sp>
            <p:nvSpPr>
              <p:cNvPr id="840" name="Freeform: Shape 318">
                <a:extLst>
                  <a:ext uri="{FF2B5EF4-FFF2-40B4-BE49-F238E27FC236}">
                    <a16:creationId xmlns:a16="http://schemas.microsoft.com/office/drawing/2014/main" id="{511D6A02-44AB-CD4D-836D-CFDAA940376B}"/>
                  </a:ext>
                </a:extLst>
              </p:cNvPr>
              <p:cNvSpPr/>
              <p:nvPr/>
            </p:nvSpPr>
            <p:spPr>
              <a:xfrm>
                <a:off x="9704805" y="5311085"/>
                <a:ext cx="534970" cy="499055"/>
              </a:xfrm>
              <a:custGeom>
                <a:avLst/>
                <a:gdLst>
                  <a:gd name="connsiteX0" fmla="*/ 447731 w 534970"/>
                  <a:gd name="connsiteY0" fmla="*/ 291759 h 499055"/>
                  <a:gd name="connsiteX1" fmla="*/ 447807 w 534970"/>
                  <a:gd name="connsiteY1" fmla="*/ 292365 h 499055"/>
                  <a:gd name="connsiteX2" fmla="*/ 448337 w 534970"/>
                  <a:gd name="connsiteY2" fmla="*/ 292669 h 499055"/>
                  <a:gd name="connsiteX3" fmla="*/ 509709 w 534970"/>
                  <a:gd name="connsiteY3" fmla="*/ 356620 h 499055"/>
                  <a:gd name="connsiteX4" fmla="*/ 534971 w 534970"/>
                  <a:gd name="connsiteY4" fmla="*/ 439384 h 499055"/>
                  <a:gd name="connsiteX5" fmla="*/ 508875 w 534970"/>
                  <a:gd name="connsiteY5" fmla="*/ 493928 h 499055"/>
                  <a:gd name="connsiteX6" fmla="*/ 445910 w 534970"/>
                  <a:gd name="connsiteY6" fmla="*/ 487632 h 499055"/>
                  <a:gd name="connsiteX7" fmla="*/ 89440 w 534970"/>
                  <a:gd name="connsiteY7" fmla="*/ 291455 h 499055"/>
                  <a:gd name="connsiteX8" fmla="*/ 89440 w 534970"/>
                  <a:gd name="connsiteY8" fmla="*/ 291455 h 499055"/>
                  <a:gd name="connsiteX9" fmla="*/ 26096 w 534970"/>
                  <a:gd name="connsiteY9" fmla="*/ 226974 h 499055"/>
                  <a:gd name="connsiteX10" fmla="*/ 0 w 534970"/>
                  <a:gd name="connsiteY10" fmla="*/ 142616 h 499055"/>
                  <a:gd name="connsiteX11" fmla="*/ 26172 w 534970"/>
                  <a:gd name="connsiteY11" fmla="*/ 87996 h 499055"/>
                  <a:gd name="connsiteX12" fmla="*/ 78668 w 534970"/>
                  <a:gd name="connsiteY12" fmla="*/ 88755 h 499055"/>
                  <a:gd name="connsiteX13" fmla="*/ 80109 w 534970"/>
                  <a:gd name="connsiteY13" fmla="*/ 89362 h 499055"/>
                  <a:gd name="connsiteX14" fmla="*/ 80185 w 534970"/>
                  <a:gd name="connsiteY14" fmla="*/ 87845 h 499055"/>
                  <a:gd name="connsiteX15" fmla="*/ 122515 w 534970"/>
                  <a:gd name="connsiteY15" fmla="*/ 9253 h 499055"/>
                  <a:gd name="connsiteX16" fmla="*/ 122515 w 534970"/>
                  <a:gd name="connsiteY16" fmla="*/ 9253 h 499055"/>
                  <a:gd name="connsiteX17" fmla="*/ 226217 w 534970"/>
                  <a:gd name="connsiteY17" fmla="*/ 19115 h 499055"/>
                  <a:gd name="connsiteX18" fmla="*/ 348125 w 534970"/>
                  <a:gd name="connsiteY18" fmla="*/ 157789 h 499055"/>
                  <a:gd name="connsiteX19" fmla="*/ 348353 w 534970"/>
                  <a:gd name="connsiteY19" fmla="*/ 158244 h 499055"/>
                  <a:gd name="connsiteX20" fmla="*/ 348808 w 534970"/>
                  <a:gd name="connsiteY20" fmla="*/ 158395 h 499055"/>
                  <a:gd name="connsiteX21" fmla="*/ 368304 w 534970"/>
                  <a:gd name="connsiteY21" fmla="*/ 166740 h 499055"/>
                  <a:gd name="connsiteX22" fmla="*/ 422469 w 534970"/>
                  <a:gd name="connsiteY22" fmla="*/ 220070 h 499055"/>
                  <a:gd name="connsiteX23" fmla="*/ 447731 w 534970"/>
                  <a:gd name="connsiteY23" fmla="*/ 291759 h 4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970" h="499055">
                    <a:moveTo>
                      <a:pt x="447731" y="291759"/>
                    </a:moveTo>
                    <a:lnTo>
                      <a:pt x="447807" y="292365"/>
                    </a:lnTo>
                    <a:lnTo>
                      <a:pt x="448337" y="292669"/>
                    </a:lnTo>
                    <a:cubicBezTo>
                      <a:pt x="472386" y="307007"/>
                      <a:pt x="494082" y="330220"/>
                      <a:pt x="509709" y="356620"/>
                    </a:cubicBezTo>
                    <a:cubicBezTo>
                      <a:pt x="525336" y="383019"/>
                      <a:pt x="534971" y="412529"/>
                      <a:pt x="534971" y="439384"/>
                    </a:cubicBezTo>
                    <a:cubicBezTo>
                      <a:pt x="534971" y="466542"/>
                      <a:pt x="524578" y="485052"/>
                      <a:pt x="508875" y="493928"/>
                    </a:cubicBezTo>
                    <a:cubicBezTo>
                      <a:pt x="492412" y="502121"/>
                      <a:pt x="470337" y="500831"/>
                      <a:pt x="445910" y="487632"/>
                    </a:cubicBezTo>
                    <a:lnTo>
                      <a:pt x="89440" y="291455"/>
                    </a:lnTo>
                    <a:cubicBezTo>
                      <a:pt x="89440" y="291455"/>
                      <a:pt x="89440" y="291455"/>
                      <a:pt x="89440" y="291455"/>
                    </a:cubicBezTo>
                    <a:cubicBezTo>
                      <a:pt x="64709" y="277497"/>
                      <a:pt x="42330" y="253904"/>
                      <a:pt x="26096" y="226974"/>
                    </a:cubicBezTo>
                    <a:cubicBezTo>
                      <a:pt x="9938" y="200043"/>
                      <a:pt x="0" y="169850"/>
                      <a:pt x="0" y="142616"/>
                    </a:cubicBezTo>
                    <a:cubicBezTo>
                      <a:pt x="0" y="115458"/>
                      <a:pt x="10393" y="96948"/>
                      <a:pt x="26172" y="87996"/>
                    </a:cubicBezTo>
                    <a:cubicBezTo>
                      <a:pt x="39827" y="80486"/>
                      <a:pt x="58489" y="80410"/>
                      <a:pt x="78668" y="88755"/>
                    </a:cubicBezTo>
                    <a:lnTo>
                      <a:pt x="80109" y="89362"/>
                    </a:lnTo>
                    <a:lnTo>
                      <a:pt x="80185" y="87845"/>
                    </a:lnTo>
                    <a:cubicBezTo>
                      <a:pt x="82992" y="49383"/>
                      <a:pt x="98316" y="22377"/>
                      <a:pt x="122515" y="9253"/>
                    </a:cubicBezTo>
                    <a:lnTo>
                      <a:pt x="122515" y="9253"/>
                    </a:lnTo>
                    <a:cubicBezTo>
                      <a:pt x="148763" y="-5237"/>
                      <a:pt x="185631" y="-3264"/>
                      <a:pt x="226217" y="19115"/>
                    </a:cubicBezTo>
                    <a:cubicBezTo>
                      <a:pt x="276589" y="47108"/>
                      <a:pt x="321422" y="100362"/>
                      <a:pt x="348125" y="157789"/>
                    </a:cubicBezTo>
                    <a:lnTo>
                      <a:pt x="348353" y="158244"/>
                    </a:lnTo>
                    <a:lnTo>
                      <a:pt x="348808" y="158395"/>
                    </a:lnTo>
                    <a:cubicBezTo>
                      <a:pt x="355029" y="160443"/>
                      <a:pt x="361325" y="163250"/>
                      <a:pt x="368304" y="166740"/>
                    </a:cubicBezTo>
                    <a:cubicBezTo>
                      <a:pt x="389166" y="178271"/>
                      <a:pt x="408207" y="197615"/>
                      <a:pt x="422469" y="220070"/>
                    </a:cubicBezTo>
                    <a:cubicBezTo>
                      <a:pt x="436579" y="242601"/>
                      <a:pt x="446062" y="268090"/>
                      <a:pt x="447731" y="291759"/>
                    </a:cubicBezTo>
                    <a:close/>
                  </a:path>
                </a:pathLst>
              </a:custGeom>
              <a:noFill/>
              <a:ln w="4052" cap="flat">
                <a:solidFill>
                  <a:srgbClr val="FFFFFF"/>
                </a:solidFill>
                <a:prstDash val="solid"/>
                <a:miter/>
              </a:ln>
            </p:spPr>
            <p:txBody>
              <a:bodyPr rtlCol="0" anchor="ctr"/>
              <a:lstStyle/>
              <a:p>
                <a:endParaRPr lang="en-US"/>
              </a:p>
            </p:txBody>
          </p:sp>
          <p:sp>
            <p:nvSpPr>
              <p:cNvPr id="841" name="Freeform: Shape 319">
                <a:extLst>
                  <a:ext uri="{FF2B5EF4-FFF2-40B4-BE49-F238E27FC236}">
                    <a16:creationId xmlns:a16="http://schemas.microsoft.com/office/drawing/2014/main" id="{6AC5E7FF-3044-554F-AAE6-64B65FFBB2D0}"/>
                  </a:ext>
                </a:extLst>
              </p:cNvPr>
              <p:cNvSpPr/>
              <p:nvPr/>
            </p:nvSpPr>
            <p:spPr>
              <a:xfrm>
                <a:off x="9685915" y="5324772"/>
                <a:ext cx="533908" cy="497982"/>
              </a:xfrm>
              <a:custGeom>
                <a:avLst/>
                <a:gdLst>
                  <a:gd name="connsiteX0" fmla="*/ 446669 w 533908"/>
                  <a:gd name="connsiteY0" fmla="*/ 291347 h 497982"/>
                  <a:gd name="connsiteX1" fmla="*/ 446745 w 533908"/>
                  <a:gd name="connsiteY1" fmla="*/ 292182 h 497982"/>
                  <a:gd name="connsiteX2" fmla="*/ 447503 w 533908"/>
                  <a:gd name="connsiteY2" fmla="*/ 292637 h 497982"/>
                  <a:gd name="connsiteX3" fmla="*/ 508723 w 533908"/>
                  <a:gd name="connsiteY3" fmla="*/ 356360 h 497982"/>
                  <a:gd name="connsiteX4" fmla="*/ 533909 w 533908"/>
                  <a:gd name="connsiteY4" fmla="*/ 438821 h 497982"/>
                  <a:gd name="connsiteX5" fmla="*/ 508040 w 533908"/>
                  <a:gd name="connsiteY5" fmla="*/ 492910 h 497982"/>
                  <a:gd name="connsiteX6" fmla="*/ 445606 w 533908"/>
                  <a:gd name="connsiteY6" fmla="*/ 486613 h 497982"/>
                  <a:gd name="connsiteX7" fmla="*/ 89136 w 533908"/>
                  <a:gd name="connsiteY7" fmla="*/ 290437 h 497982"/>
                  <a:gd name="connsiteX8" fmla="*/ 89136 w 533908"/>
                  <a:gd name="connsiteY8" fmla="*/ 290437 h 497982"/>
                  <a:gd name="connsiteX9" fmla="*/ 26020 w 533908"/>
                  <a:gd name="connsiteY9" fmla="*/ 226183 h 497982"/>
                  <a:gd name="connsiteX10" fmla="*/ 0 w 533908"/>
                  <a:gd name="connsiteY10" fmla="*/ 142129 h 497982"/>
                  <a:gd name="connsiteX11" fmla="*/ 25869 w 533908"/>
                  <a:gd name="connsiteY11" fmla="*/ 88040 h 497982"/>
                  <a:gd name="connsiteX12" fmla="*/ 77833 w 533908"/>
                  <a:gd name="connsiteY12" fmla="*/ 88799 h 497982"/>
                  <a:gd name="connsiteX13" fmla="*/ 79957 w 533908"/>
                  <a:gd name="connsiteY13" fmla="*/ 89633 h 497982"/>
                  <a:gd name="connsiteX14" fmla="*/ 80109 w 533908"/>
                  <a:gd name="connsiteY14" fmla="*/ 87357 h 497982"/>
                  <a:gd name="connsiteX15" fmla="*/ 122136 w 533908"/>
                  <a:gd name="connsiteY15" fmla="*/ 9221 h 497982"/>
                  <a:gd name="connsiteX16" fmla="*/ 122136 w 533908"/>
                  <a:gd name="connsiteY16" fmla="*/ 9221 h 497982"/>
                  <a:gd name="connsiteX17" fmla="*/ 225307 w 533908"/>
                  <a:gd name="connsiteY17" fmla="*/ 19083 h 497982"/>
                  <a:gd name="connsiteX18" fmla="*/ 346911 w 533908"/>
                  <a:gd name="connsiteY18" fmla="*/ 157529 h 497982"/>
                  <a:gd name="connsiteX19" fmla="*/ 347215 w 533908"/>
                  <a:gd name="connsiteY19" fmla="*/ 158211 h 497982"/>
                  <a:gd name="connsiteX20" fmla="*/ 347898 w 533908"/>
                  <a:gd name="connsiteY20" fmla="*/ 158439 h 497982"/>
                  <a:gd name="connsiteX21" fmla="*/ 367318 w 533908"/>
                  <a:gd name="connsiteY21" fmla="*/ 166784 h 497982"/>
                  <a:gd name="connsiteX22" fmla="*/ 421255 w 533908"/>
                  <a:gd name="connsiteY22" fmla="*/ 219886 h 497982"/>
                  <a:gd name="connsiteX23" fmla="*/ 446669 w 533908"/>
                  <a:gd name="connsiteY23" fmla="*/ 291347 h 49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908" h="497982">
                    <a:moveTo>
                      <a:pt x="446669" y="291347"/>
                    </a:moveTo>
                    <a:lnTo>
                      <a:pt x="446745" y="292182"/>
                    </a:lnTo>
                    <a:lnTo>
                      <a:pt x="447503" y="292637"/>
                    </a:lnTo>
                    <a:cubicBezTo>
                      <a:pt x="471475" y="306899"/>
                      <a:pt x="493095" y="330036"/>
                      <a:pt x="508723" y="356360"/>
                    </a:cubicBezTo>
                    <a:cubicBezTo>
                      <a:pt x="524350" y="382684"/>
                      <a:pt x="533909" y="412118"/>
                      <a:pt x="533909" y="438821"/>
                    </a:cubicBezTo>
                    <a:cubicBezTo>
                      <a:pt x="533909" y="465827"/>
                      <a:pt x="523592" y="484109"/>
                      <a:pt x="508040" y="492910"/>
                    </a:cubicBezTo>
                    <a:cubicBezTo>
                      <a:pt x="491806" y="501027"/>
                      <a:pt x="469882" y="499737"/>
                      <a:pt x="445606" y="486613"/>
                    </a:cubicBezTo>
                    <a:lnTo>
                      <a:pt x="89136" y="290437"/>
                    </a:lnTo>
                    <a:cubicBezTo>
                      <a:pt x="89136" y="290437"/>
                      <a:pt x="89136" y="290437"/>
                      <a:pt x="89136" y="290437"/>
                    </a:cubicBezTo>
                    <a:cubicBezTo>
                      <a:pt x="64482" y="276554"/>
                      <a:pt x="42179" y="253038"/>
                      <a:pt x="26020" y="226183"/>
                    </a:cubicBezTo>
                    <a:cubicBezTo>
                      <a:pt x="9862" y="199328"/>
                      <a:pt x="0" y="169211"/>
                      <a:pt x="0" y="142129"/>
                    </a:cubicBezTo>
                    <a:cubicBezTo>
                      <a:pt x="0" y="115122"/>
                      <a:pt x="10393" y="96764"/>
                      <a:pt x="25869" y="88040"/>
                    </a:cubicBezTo>
                    <a:cubicBezTo>
                      <a:pt x="39372" y="80606"/>
                      <a:pt x="57806" y="80530"/>
                      <a:pt x="77833" y="88799"/>
                    </a:cubicBezTo>
                    <a:lnTo>
                      <a:pt x="79957" y="89633"/>
                    </a:lnTo>
                    <a:lnTo>
                      <a:pt x="80109" y="87357"/>
                    </a:lnTo>
                    <a:cubicBezTo>
                      <a:pt x="82916" y="49048"/>
                      <a:pt x="98164" y="22269"/>
                      <a:pt x="122136" y="9221"/>
                    </a:cubicBezTo>
                    <a:lnTo>
                      <a:pt x="122136" y="9221"/>
                    </a:lnTo>
                    <a:cubicBezTo>
                      <a:pt x="148156" y="-5193"/>
                      <a:pt x="184797" y="-3296"/>
                      <a:pt x="225307" y="19083"/>
                    </a:cubicBezTo>
                    <a:cubicBezTo>
                      <a:pt x="275527" y="46999"/>
                      <a:pt x="320360" y="100102"/>
                      <a:pt x="346911" y="157529"/>
                    </a:cubicBezTo>
                    <a:lnTo>
                      <a:pt x="347215" y="158211"/>
                    </a:lnTo>
                    <a:lnTo>
                      <a:pt x="347898" y="158439"/>
                    </a:lnTo>
                    <a:cubicBezTo>
                      <a:pt x="354118" y="160487"/>
                      <a:pt x="360339" y="163294"/>
                      <a:pt x="367318" y="166784"/>
                    </a:cubicBezTo>
                    <a:cubicBezTo>
                      <a:pt x="388104" y="178239"/>
                      <a:pt x="407069" y="197507"/>
                      <a:pt x="421255" y="219886"/>
                    </a:cubicBezTo>
                    <a:cubicBezTo>
                      <a:pt x="435517" y="242341"/>
                      <a:pt x="444924" y="267755"/>
                      <a:pt x="446669" y="291347"/>
                    </a:cubicBezTo>
                    <a:close/>
                  </a:path>
                </a:pathLst>
              </a:custGeom>
              <a:noFill/>
              <a:ln w="6079" cap="flat">
                <a:solidFill>
                  <a:srgbClr val="FFFFFF"/>
                </a:solidFill>
                <a:prstDash val="solid"/>
                <a:miter/>
              </a:ln>
            </p:spPr>
            <p:txBody>
              <a:bodyPr rtlCol="0" anchor="ctr"/>
              <a:lstStyle/>
              <a:p>
                <a:endParaRPr lang="en-US"/>
              </a:p>
            </p:txBody>
          </p:sp>
          <p:sp>
            <p:nvSpPr>
              <p:cNvPr id="842" name="Freeform: Shape 320">
                <a:extLst>
                  <a:ext uri="{FF2B5EF4-FFF2-40B4-BE49-F238E27FC236}">
                    <a16:creationId xmlns:a16="http://schemas.microsoft.com/office/drawing/2014/main" id="{3175D976-5D15-9C40-A9B2-21467995568A}"/>
                  </a:ext>
                </a:extLst>
              </p:cNvPr>
              <p:cNvSpPr/>
              <p:nvPr/>
            </p:nvSpPr>
            <p:spPr>
              <a:xfrm>
                <a:off x="9667026" y="5338666"/>
                <a:ext cx="532694" cy="496843"/>
              </a:xfrm>
              <a:custGeom>
                <a:avLst/>
                <a:gdLst>
                  <a:gd name="connsiteX0" fmla="*/ 445531 w 532694"/>
                  <a:gd name="connsiteY0" fmla="*/ 290729 h 496843"/>
                  <a:gd name="connsiteX1" fmla="*/ 445607 w 532694"/>
                  <a:gd name="connsiteY1" fmla="*/ 291866 h 496843"/>
                  <a:gd name="connsiteX2" fmla="*/ 446593 w 532694"/>
                  <a:gd name="connsiteY2" fmla="*/ 292473 h 496843"/>
                  <a:gd name="connsiteX3" fmla="*/ 507585 w 532694"/>
                  <a:gd name="connsiteY3" fmla="*/ 356045 h 496843"/>
                  <a:gd name="connsiteX4" fmla="*/ 532695 w 532694"/>
                  <a:gd name="connsiteY4" fmla="*/ 438202 h 496843"/>
                  <a:gd name="connsiteX5" fmla="*/ 507130 w 532694"/>
                  <a:gd name="connsiteY5" fmla="*/ 491836 h 496843"/>
                  <a:gd name="connsiteX6" fmla="*/ 445227 w 532694"/>
                  <a:gd name="connsiteY6" fmla="*/ 485539 h 496843"/>
                  <a:gd name="connsiteX7" fmla="*/ 445227 w 532694"/>
                  <a:gd name="connsiteY7" fmla="*/ 485539 h 496843"/>
                  <a:gd name="connsiteX8" fmla="*/ 88833 w 532694"/>
                  <a:gd name="connsiteY8" fmla="*/ 289363 h 496843"/>
                  <a:gd name="connsiteX9" fmla="*/ 88833 w 532694"/>
                  <a:gd name="connsiteY9" fmla="*/ 289363 h 496843"/>
                  <a:gd name="connsiteX10" fmla="*/ 25945 w 532694"/>
                  <a:gd name="connsiteY10" fmla="*/ 225261 h 496843"/>
                  <a:gd name="connsiteX11" fmla="*/ 0 w 532694"/>
                  <a:gd name="connsiteY11" fmla="*/ 141510 h 496843"/>
                  <a:gd name="connsiteX12" fmla="*/ 25565 w 532694"/>
                  <a:gd name="connsiteY12" fmla="*/ 87877 h 496843"/>
                  <a:gd name="connsiteX13" fmla="*/ 77075 w 532694"/>
                  <a:gd name="connsiteY13" fmla="*/ 88711 h 496843"/>
                  <a:gd name="connsiteX14" fmla="*/ 79881 w 532694"/>
                  <a:gd name="connsiteY14" fmla="*/ 89849 h 496843"/>
                  <a:gd name="connsiteX15" fmla="*/ 80109 w 532694"/>
                  <a:gd name="connsiteY15" fmla="*/ 86815 h 496843"/>
                  <a:gd name="connsiteX16" fmla="*/ 121832 w 532694"/>
                  <a:gd name="connsiteY16" fmla="*/ 9133 h 496843"/>
                  <a:gd name="connsiteX17" fmla="*/ 121832 w 532694"/>
                  <a:gd name="connsiteY17" fmla="*/ 9133 h 496843"/>
                  <a:gd name="connsiteX18" fmla="*/ 121832 w 532694"/>
                  <a:gd name="connsiteY18" fmla="*/ 9133 h 496843"/>
                  <a:gd name="connsiteX19" fmla="*/ 224472 w 532694"/>
                  <a:gd name="connsiteY19" fmla="*/ 18995 h 496843"/>
                  <a:gd name="connsiteX20" fmla="*/ 345850 w 532694"/>
                  <a:gd name="connsiteY20" fmla="*/ 157213 h 496843"/>
                  <a:gd name="connsiteX21" fmla="*/ 346229 w 532694"/>
                  <a:gd name="connsiteY21" fmla="*/ 158048 h 496843"/>
                  <a:gd name="connsiteX22" fmla="*/ 347139 w 532694"/>
                  <a:gd name="connsiteY22" fmla="*/ 158351 h 496843"/>
                  <a:gd name="connsiteX23" fmla="*/ 366484 w 532694"/>
                  <a:gd name="connsiteY23" fmla="*/ 166620 h 496843"/>
                  <a:gd name="connsiteX24" fmla="*/ 420193 w 532694"/>
                  <a:gd name="connsiteY24" fmla="*/ 219571 h 496843"/>
                  <a:gd name="connsiteX25" fmla="*/ 445531 w 532694"/>
                  <a:gd name="connsiteY25" fmla="*/ 290729 h 49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94" h="496843">
                    <a:moveTo>
                      <a:pt x="445531" y="290729"/>
                    </a:moveTo>
                    <a:lnTo>
                      <a:pt x="445607" y="291866"/>
                    </a:lnTo>
                    <a:lnTo>
                      <a:pt x="446593" y="292473"/>
                    </a:lnTo>
                    <a:cubicBezTo>
                      <a:pt x="470489" y="306659"/>
                      <a:pt x="492034" y="329721"/>
                      <a:pt x="507585" y="356045"/>
                    </a:cubicBezTo>
                    <a:cubicBezTo>
                      <a:pt x="523136" y="382368"/>
                      <a:pt x="532695" y="411651"/>
                      <a:pt x="532695" y="438202"/>
                    </a:cubicBezTo>
                    <a:cubicBezTo>
                      <a:pt x="532695" y="465057"/>
                      <a:pt x="522454" y="483112"/>
                      <a:pt x="507130" y="491836"/>
                    </a:cubicBezTo>
                    <a:cubicBezTo>
                      <a:pt x="491123" y="499801"/>
                      <a:pt x="469427" y="498663"/>
                      <a:pt x="445227" y="485539"/>
                    </a:cubicBezTo>
                    <a:cubicBezTo>
                      <a:pt x="445227" y="485539"/>
                      <a:pt x="445227" y="485539"/>
                      <a:pt x="445227" y="485539"/>
                    </a:cubicBezTo>
                    <a:lnTo>
                      <a:pt x="88833" y="289363"/>
                    </a:lnTo>
                    <a:cubicBezTo>
                      <a:pt x="88833" y="289363"/>
                      <a:pt x="88833" y="289363"/>
                      <a:pt x="88833" y="289363"/>
                    </a:cubicBezTo>
                    <a:cubicBezTo>
                      <a:pt x="64254" y="275556"/>
                      <a:pt x="42027" y="252115"/>
                      <a:pt x="25945" y="225261"/>
                    </a:cubicBezTo>
                    <a:cubicBezTo>
                      <a:pt x="9862" y="198406"/>
                      <a:pt x="0" y="168441"/>
                      <a:pt x="0" y="141510"/>
                    </a:cubicBezTo>
                    <a:cubicBezTo>
                      <a:pt x="0" y="114655"/>
                      <a:pt x="10317" y="96525"/>
                      <a:pt x="25565" y="87877"/>
                    </a:cubicBezTo>
                    <a:cubicBezTo>
                      <a:pt x="38841" y="80594"/>
                      <a:pt x="57123" y="80442"/>
                      <a:pt x="77075" y="88711"/>
                    </a:cubicBezTo>
                    <a:lnTo>
                      <a:pt x="79881" y="89849"/>
                    </a:lnTo>
                    <a:lnTo>
                      <a:pt x="80109" y="86815"/>
                    </a:lnTo>
                    <a:cubicBezTo>
                      <a:pt x="82916" y="48657"/>
                      <a:pt x="98088" y="22029"/>
                      <a:pt x="121832" y="9133"/>
                    </a:cubicBezTo>
                    <a:lnTo>
                      <a:pt x="121832" y="9133"/>
                    </a:lnTo>
                    <a:lnTo>
                      <a:pt x="121832" y="9133"/>
                    </a:lnTo>
                    <a:cubicBezTo>
                      <a:pt x="147625" y="-5129"/>
                      <a:pt x="184114" y="-3308"/>
                      <a:pt x="224472" y="18995"/>
                    </a:cubicBezTo>
                    <a:cubicBezTo>
                      <a:pt x="274616" y="46836"/>
                      <a:pt x="319298" y="99863"/>
                      <a:pt x="345850" y="157213"/>
                    </a:cubicBezTo>
                    <a:lnTo>
                      <a:pt x="346229" y="158048"/>
                    </a:lnTo>
                    <a:lnTo>
                      <a:pt x="347139" y="158351"/>
                    </a:lnTo>
                    <a:cubicBezTo>
                      <a:pt x="353284" y="160399"/>
                      <a:pt x="359504" y="163131"/>
                      <a:pt x="366484" y="166620"/>
                    </a:cubicBezTo>
                    <a:cubicBezTo>
                      <a:pt x="387194" y="177999"/>
                      <a:pt x="406083" y="197192"/>
                      <a:pt x="420193" y="219571"/>
                    </a:cubicBezTo>
                    <a:cubicBezTo>
                      <a:pt x="434455" y="241950"/>
                      <a:pt x="443786" y="267211"/>
                      <a:pt x="445531" y="290729"/>
                    </a:cubicBezTo>
                    <a:close/>
                  </a:path>
                </a:pathLst>
              </a:custGeom>
              <a:noFill/>
              <a:ln w="8104" cap="flat">
                <a:solidFill>
                  <a:srgbClr val="FFFFFF"/>
                </a:solidFill>
                <a:prstDash val="solid"/>
                <a:miter/>
              </a:ln>
            </p:spPr>
            <p:txBody>
              <a:bodyPr rtlCol="0" anchor="ctr"/>
              <a:lstStyle/>
              <a:p>
                <a:endParaRPr lang="en-US"/>
              </a:p>
            </p:txBody>
          </p:sp>
          <p:sp>
            <p:nvSpPr>
              <p:cNvPr id="843" name="Freeform: Shape 321">
                <a:extLst>
                  <a:ext uri="{FF2B5EF4-FFF2-40B4-BE49-F238E27FC236}">
                    <a16:creationId xmlns:a16="http://schemas.microsoft.com/office/drawing/2014/main" id="{94324C16-DF0B-8E4F-ADB6-F7C35875B5E1}"/>
                  </a:ext>
                </a:extLst>
              </p:cNvPr>
              <p:cNvSpPr/>
              <p:nvPr/>
            </p:nvSpPr>
            <p:spPr>
              <a:xfrm>
                <a:off x="9648136" y="5352528"/>
                <a:ext cx="531556" cy="495670"/>
              </a:xfrm>
              <a:custGeom>
                <a:avLst/>
                <a:gdLst>
                  <a:gd name="connsiteX0" fmla="*/ 444393 w 531556"/>
                  <a:gd name="connsiteY0" fmla="*/ 290142 h 495670"/>
                  <a:gd name="connsiteX1" fmla="*/ 444469 w 531556"/>
                  <a:gd name="connsiteY1" fmla="*/ 291584 h 495670"/>
                  <a:gd name="connsiteX2" fmla="*/ 445683 w 531556"/>
                  <a:gd name="connsiteY2" fmla="*/ 292342 h 495670"/>
                  <a:gd name="connsiteX3" fmla="*/ 506523 w 531556"/>
                  <a:gd name="connsiteY3" fmla="*/ 355686 h 495670"/>
                  <a:gd name="connsiteX4" fmla="*/ 531557 w 531556"/>
                  <a:gd name="connsiteY4" fmla="*/ 437616 h 495670"/>
                  <a:gd name="connsiteX5" fmla="*/ 506295 w 531556"/>
                  <a:gd name="connsiteY5" fmla="*/ 490718 h 495670"/>
                  <a:gd name="connsiteX6" fmla="*/ 444924 w 531556"/>
                  <a:gd name="connsiteY6" fmla="*/ 484422 h 495670"/>
                  <a:gd name="connsiteX7" fmla="*/ 444924 w 531556"/>
                  <a:gd name="connsiteY7" fmla="*/ 484422 h 495670"/>
                  <a:gd name="connsiteX8" fmla="*/ 88530 w 531556"/>
                  <a:gd name="connsiteY8" fmla="*/ 288322 h 495670"/>
                  <a:gd name="connsiteX9" fmla="*/ 88530 w 531556"/>
                  <a:gd name="connsiteY9" fmla="*/ 288322 h 495670"/>
                  <a:gd name="connsiteX10" fmla="*/ 25869 w 531556"/>
                  <a:gd name="connsiteY10" fmla="*/ 224446 h 495670"/>
                  <a:gd name="connsiteX11" fmla="*/ 0 w 531556"/>
                  <a:gd name="connsiteY11" fmla="*/ 141000 h 495670"/>
                  <a:gd name="connsiteX12" fmla="*/ 25337 w 531556"/>
                  <a:gd name="connsiteY12" fmla="*/ 87821 h 495670"/>
                  <a:gd name="connsiteX13" fmla="*/ 76392 w 531556"/>
                  <a:gd name="connsiteY13" fmla="*/ 88656 h 495670"/>
                  <a:gd name="connsiteX14" fmla="*/ 79881 w 531556"/>
                  <a:gd name="connsiteY14" fmla="*/ 90097 h 495670"/>
                  <a:gd name="connsiteX15" fmla="*/ 80185 w 531556"/>
                  <a:gd name="connsiteY15" fmla="*/ 86304 h 495670"/>
                  <a:gd name="connsiteX16" fmla="*/ 121605 w 531556"/>
                  <a:gd name="connsiteY16" fmla="*/ 9078 h 495670"/>
                  <a:gd name="connsiteX17" fmla="*/ 121605 w 531556"/>
                  <a:gd name="connsiteY17" fmla="*/ 9078 h 495670"/>
                  <a:gd name="connsiteX18" fmla="*/ 121605 w 531556"/>
                  <a:gd name="connsiteY18" fmla="*/ 9078 h 495670"/>
                  <a:gd name="connsiteX19" fmla="*/ 223714 w 531556"/>
                  <a:gd name="connsiteY19" fmla="*/ 18940 h 495670"/>
                  <a:gd name="connsiteX20" fmla="*/ 344863 w 531556"/>
                  <a:gd name="connsiteY20" fmla="*/ 156930 h 495670"/>
                  <a:gd name="connsiteX21" fmla="*/ 345394 w 531556"/>
                  <a:gd name="connsiteY21" fmla="*/ 157993 h 495670"/>
                  <a:gd name="connsiteX22" fmla="*/ 346532 w 531556"/>
                  <a:gd name="connsiteY22" fmla="*/ 158372 h 495670"/>
                  <a:gd name="connsiteX23" fmla="*/ 365801 w 531556"/>
                  <a:gd name="connsiteY23" fmla="*/ 166641 h 495670"/>
                  <a:gd name="connsiteX24" fmla="*/ 419359 w 531556"/>
                  <a:gd name="connsiteY24" fmla="*/ 219364 h 495670"/>
                  <a:gd name="connsiteX25" fmla="*/ 444393 w 531556"/>
                  <a:gd name="connsiteY25" fmla="*/ 290142 h 49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1556" h="495670">
                    <a:moveTo>
                      <a:pt x="444393" y="290142"/>
                    </a:moveTo>
                    <a:lnTo>
                      <a:pt x="444469" y="291584"/>
                    </a:lnTo>
                    <a:lnTo>
                      <a:pt x="445683" y="292342"/>
                    </a:lnTo>
                    <a:cubicBezTo>
                      <a:pt x="469503" y="306452"/>
                      <a:pt x="490971" y="329514"/>
                      <a:pt x="506523" y="355686"/>
                    </a:cubicBezTo>
                    <a:cubicBezTo>
                      <a:pt x="522074" y="381934"/>
                      <a:pt x="531557" y="411140"/>
                      <a:pt x="531557" y="437616"/>
                    </a:cubicBezTo>
                    <a:cubicBezTo>
                      <a:pt x="531557" y="464318"/>
                      <a:pt x="521316" y="482222"/>
                      <a:pt x="506295" y="490718"/>
                    </a:cubicBezTo>
                    <a:cubicBezTo>
                      <a:pt x="490516" y="498608"/>
                      <a:pt x="468972" y="497470"/>
                      <a:pt x="444924" y="484422"/>
                    </a:cubicBezTo>
                    <a:cubicBezTo>
                      <a:pt x="444924" y="484422"/>
                      <a:pt x="444924" y="484422"/>
                      <a:pt x="444924" y="484422"/>
                    </a:cubicBezTo>
                    <a:lnTo>
                      <a:pt x="88530" y="288322"/>
                    </a:lnTo>
                    <a:cubicBezTo>
                      <a:pt x="88530" y="288322"/>
                      <a:pt x="88530" y="288322"/>
                      <a:pt x="88530" y="288322"/>
                    </a:cubicBezTo>
                    <a:cubicBezTo>
                      <a:pt x="64102" y="274515"/>
                      <a:pt x="41875" y="251226"/>
                      <a:pt x="25869" y="224446"/>
                    </a:cubicBezTo>
                    <a:cubicBezTo>
                      <a:pt x="9786" y="197668"/>
                      <a:pt x="0" y="167779"/>
                      <a:pt x="0" y="141000"/>
                    </a:cubicBezTo>
                    <a:cubicBezTo>
                      <a:pt x="0" y="114297"/>
                      <a:pt x="10241" y="96394"/>
                      <a:pt x="25337" y="87821"/>
                    </a:cubicBezTo>
                    <a:cubicBezTo>
                      <a:pt x="38462" y="80614"/>
                      <a:pt x="56516" y="80463"/>
                      <a:pt x="76392" y="88656"/>
                    </a:cubicBezTo>
                    <a:lnTo>
                      <a:pt x="79881" y="90097"/>
                    </a:lnTo>
                    <a:lnTo>
                      <a:pt x="80185" y="86304"/>
                    </a:lnTo>
                    <a:cubicBezTo>
                      <a:pt x="82916" y="48222"/>
                      <a:pt x="98088" y="21822"/>
                      <a:pt x="121605" y="9078"/>
                    </a:cubicBezTo>
                    <a:lnTo>
                      <a:pt x="121605" y="9078"/>
                    </a:lnTo>
                    <a:lnTo>
                      <a:pt x="121605" y="9078"/>
                    </a:lnTo>
                    <a:cubicBezTo>
                      <a:pt x="147246" y="-5108"/>
                      <a:pt x="183431" y="-3288"/>
                      <a:pt x="223714" y="18940"/>
                    </a:cubicBezTo>
                    <a:cubicBezTo>
                      <a:pt x="273706" y="46705"/>
                      <a:pt x="318388" y="99656"/>
                      <a:pt x="344863" y="156930"/>
                    </a:cubicBezTo>
                    <a:lnTo>
                      <a:pt x="345394" y="157993"/>
                    </a:lnTo>
                    <a:lnTo>
                      <a:pt x="346532" y="158372"/>
                    </a:lnTo>
                    <a:cubicBezTo>
                      <a:pt x="352677" y="160420"/>
                      <a:pt x="358822" y="163151"/>
                      <a:pt x="365801" y="166641"/>
                    </a:cubicBezTo>
                    <a:cubicBezTo>
                      <a:pt x="386359" y="177944"/>
                      <a:pt x="405249" y="197137"/>
                      <a:pt x="419359" y="219364"/>
                    </a:cubicBezTo>
                    <a:cubicBezTo>
                      <a:pt x="433393" y="241515"/>
                      <a:pt x="442724" y="266777"/>
                      <a:pt x="444393" y="290142"/>
                    </a:cubicBezTo>
                    <a:close/>
                  </a:path>
                </a:pathLst>
              </a:custGeom>
              <a:noFill/>
              <a:ln w="10130" cap="flat">
                <a:solidFill>
                  <a:srgbClr val="FFFFFF"/>
                </a:solidFill>
                <a:prstDash val="solid"/>
                <a:miter/>
              </a:ln>
            </p:spPr>
            <p:txBody>
              <a:bodyPr rtlCol="0" anchor="ctr"/>
              <a:lstStyle/>
              <a:p>
                <a:endParaRPr lang="en-US"/>
              </a:p>
            </p:txBody>
          </p:sp>
          <p:sp>
            <p:nvSpPr>
              <p:cNvPr id="844" name="Freeform: Shape 322">
                <a:extLst>
                  <a:ext uri="{FF2B5EF4-FFF2-40B4-BE49-F238E27FC236}">
                    <a16:creationId xmlns:a16="http://schemas.microsoft.com/office/drawing/2014/main" id="{FBA3C38D-3C43-2F45-80A9-7EF25CAD1EB9}"/>
                  </a:ext>
                </a:extLst>
              </p:cNvPr>
              <p:cNvSpPr/>
              <p:nvPr/>
            </p:nvSpPr>
            <p:spPr>
              <a:xfrm>
                <a:off x="9629247" y="5366423"/>
                <a:ext cx="530494" cy="494509"/>
              </a:xfrm>
              <a:custGeom>
                <a:avLst/>
                <a:gdLst>
                  <a:gd name="connsiteX0" fmla="*/ 443255 w 530494"/>
                  <a:gd name="connsiteY0" fmla="*/ 289524 h 494509"/>
                  <a:gd name="connsiteX1" fmla="*/ 443406 w 530494"/>
                  <a:gd name="connsiteY1" fmla="*/ 291268 h 494509"/>
                  <a:gd name="connsiteX2" fmla="*/ 444924 w 530494"/>
                  <a:gd name="connsiteY2" fmla="*/ 292179 h 494509"/>
                  <a:gd name="connsiteX3" fmla="*/ 505536 w 530494"/>
                  <a:gd name="connsiteY3" fmla="*/ 355371 h 494509"/>
                  <a:gd name="connsiteX4" fmla="*/ 530495 w 530494"/>
                  <a:gd name="connsiteY4" fmla="*/ 436997 h 494509"/>
                  <a:gd name="connsiteX5" fmla="*/ 505536 w 530494"/>
                  <a:gd name="connsiteY5" fmla="*/ 489644 h 494509"/>
                  <a:gd name="connsiteX6" fmla="*/ 444696 w 530494"/>
                  <a:gd name="connsiteY6" fmla="*/ 483348 h 494509"/>
                  <a:gd name="connsiteX7" fmla="*/ 444696 w 530494"/>
                  <a:gd name="connsiteY7" fmla="*/ 483348 h 494509"/>
                  <a:gd name="connsiteX8" fmla="*/ 88302 w 530494"/>
                  <a:gd name="connsiteY8" fmla="*/ 287248 h 494509"/>
                  <a:gd name="connsiteX9" fmla="*/ 88302 w 530494"/>
                  <a:gd name="connsiteY9" fmla="*/ 287248 h 494509"/>
                  <a:gd name="connsiteX10" fmla="*/ 25793 w 530494"/>
                  <a:gd name="connsiteY10" fmla="*/ 223600 h 494509"/>
                  <a:gd name="connsiteX11" fmla="*/ 0 w 530494"/>
                  <a:gd name="connsiteY11" fmla="*/ 140381 h 494509"/>
                  <a:gd name="connsiteX12" fmla="*/ 25034 w 530494"/>
                  <a:gd name="connsiteY12" fmla="*/ 87734 h 494509"/>
                  <a:gd name="connsiteX13" fmla="*/ 75633 w 530494"/>
                  <a:gd name="connsiteY13" fmla="*/ 88568 h 494509"/>
                  <a:gd name="connsiteX14" fmla="*/ 79881 w 530494"/>
                  <a:gd name="connsiteY14" fmla="*/ 90313 h 494509"/>
                  <a:gd name="connsiteX15" fmla="*/ 80185 w 530494"/>
                  <a:gd name="connsiteY15" fmla="*/ 85761 h 494509"/>
                  <a:gd name="connsiteX16" fmla="*/ 121377 w 530494"/>
                  <a:gd name="connsiteY16" fmla="*/ 8990 h 494509"/>
                  <a:gd name="connsiteX17" fmla="*/ 121377 w 530494"/>
                  <a:gd name="connsiteY17" fmla="*/ 8990 h 494509"/>
                  <a:gd name="connsiteX18" fmla="*/ 121377 w 530494"/>
                  <a:gd name="connsiteY18" fmla="*/ 8990 h 494509"/>
                  <a:gd name="connsiteX19" fmla="*/ 222955 w 530494"/>
                  <a:gd name="connsiteY19" fmla="*/ 18852 h 494509"/>
                  <a:gd name="connsiteX20" fmla="*/ 343877 w 530494"/>
                  <a:gd name="connsiteY20" fmla="*/ 156539 h 494509"/>
                  <a:gd name="connsiteX21" fmla="*/ 344484 w 530494"/>
                  <a:gd name="connsiteY21" fmla="*/ 157829 h 494509"/>
                  <a:gd name="connsiteX22" fmla="*/ 345850 w 530494"/>
                  <a:gd name="connsiteY22" fmla="*/ 158284 h 494509"/>
                  <a:gd name="connsiteX23" fmla="*/ 365042 w 530494"/>
                  <a:gd name="connsiteY23" fmla="*/ 166477 h 494509"/>
                  <a:gd name="connsiteX24" fmla="*/ 418372 w 530494"/>
                  <a:gd name="connsiteY24" fmla="*/ 219049 h 494509"/>
                  <a:gd name="connsiteX25" fmla="*/ 443255 w 530494"/>
                  <a:gd name="connsiteY25" fmla="*/ 289524 h 4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0494" h="494509">
                    <a:moveTo>
                      <a:pt x="443255" y="289524"/>
                    </a:moveTo>
                    <a:lnTo>
                      <a:pt x="443406" y="291268"/>
                    </a:lnTo>
                    <a:lnTo>
                      <a:pt x="444924" y="292179"/>
                    </a:lnTo>
                    <a:cubicBezTo>
                      <a:pt x="468592" y="306289"/>
                      <a:pt x="490061" y="329199"/>
                      <a:pt x="505536" y="355371"/>
                    </a:cubicBezTo>
                    <a:cubicBezTo>
                      <a:pt x="521012" y="381543"/>
                      <a:pt x="530495" y="410673"/>
                      <a:pt x="530495" y="436997"/>
                    </a:cubicBezTo>
                    <a:cubicBezTo>
                      <a:pt x="530495" y="463548"/>
                      <a:pt x="520329" y="481224"/>
                      <a:pt x="505536" y="489644"/>
                    </a:cubicBezTo>
                    <a:cubicBezTo>
                      <a:pt x="489909" y="497382"/>
                      <a:pt x="468668" y="496320"/>
                      <a:pt x="444696" y="483348"/>
                    </a:cubicBezTo>
                    <a:lnTo>
                      <a:pt x="444696" y="483348"/>
                    </a:lnTo>
                    <a:lnTo>
                      <a:pt x="88302" y="287248"/>
                    </a:lnTo>
                    <a:cubicBezTo>
                      <a:pt x="88302" y="287248"/>
                      <a:pt x="88302" y="287248"/>
                      <a:pt x="88302" y="287248"/>
                    </a:cubicBezTo>
                    <a:cubicBezTo>
                      <a:pt x="63951" y="273517"/>
                      <a:pt x="41799" y="250228"/>
                      <a:pt x="25793" y="223600"/>
                    </a:cubicBezTo>
                    <a:cubicBezTo>
                      <a:pt x="9786" y="196897"/>
                      <a:pt x="0" y="167084"/>
                      <a:pt x="0" y="140381"/>
                    </a:cubicBezTo>
                    <a:cubicBezTo>
                      <a:pt x="0" y="113830"/>
                      <a:pt x="10165" y="96154"/>
                      <a:pt x="25034" y="87734"/>
                    </a:cubicBezTo>
                    <a:cubicBezTo>
                      <a:pt x="37930" y="80603"/>
                      <a:pt x="55833" y="80451"/>
                      <a:pt x="75633" y="88568"/>
                    </a:cubicBezTo>
                    <a:lnTo>
                      <a:pt x="79881" y="90313"/>
                    </a:lnTo>
                    <a:lnTo>
                      <a:pt x="80185" y="85761"/>
                    </a:lnTo>
                    <a:cubicBezTo>
                      <a:pt x="82916" y="47831"/>
                      <a:pt x="98012" y="21659"/>
                      <a:pt x="121377" y="8990"/>
                    </a:cubicBezTo>
                    <a:lnTo>
                      <a:pt x="121377" y="8990"/>
                    </a:lnTo>
                    <a:lnTo>
                      <a:pt x="121377" y="8990"/>
                    </a:lnTo>
                    <a:cubicBezTo>
                      <a:pt x="146791" y="-5044"/>
                      <a:pt x="182749" y="-3299"/>
                      <a:pt x="222955" y="18852"/>
                    </a:cubicBezTo>
                    <a:cubicBezTo>
                      <a:pt x="272871" y="46541"/>
                      <a:pt x="317402" y="99416"/>
                      <a:pt x="343877" y="156539"/>
                    </a:cubicBezTo>
                    <a:lnTo>
                      <a:pt x="344484" y="157829"/>
                    </a:lnTo>
                    <a:lnTo>
                      <a:pt x="345850" y="158284"/>
                    </a:lnTo>
                    <a:cubicBezTo>
                      <a:pt x="351918" y="160332"/>
                      <a:pt x="358139" y="163063"/>
                      <a:pt x="365042" y="166477"/>
                    </a:cubicBezTo>
                    <a:cubicBezTo>
                      <a:pt x="385525" y="177780"/>
                      <a:pt x="404262" y="196822"/>
                      <a:pt x="418372" y="219049"/>
                    </a:cubicBezTo>
                    <a:cubicBezTo>
                      <a:pt x="432331" y="241124"/>
                      <a:pt x="441586" y="266234"/>
                      <a:pt x="443255" y="289524"/>
                    </a:cubicBezTo>
                    <a:close/>
                  </a:path>
                </a:pathLst>
              </a:custGeom>
              <a:noFill/>
              <a:ln w="12157" cap="flat">
                <a:solidFill>
                  <a:srgbClr val="FFFFFF"/>
                </a:solidFill>
                <a:prstDash val="solid"/>
                <a:miter/>
              </a:ln>
            </p:spPr>
            <p:txBody>
              <a:bodyPr rtlCol="0" anchor="ctr"/>
              <a:lstStyle/>
              <a:p>
                <a:endParaRPr lang="en-US"/>
              </a:p>
            </p:txBody>
          </p:sp>
          <p:sp>
            <p:nvSpPr>
              <p:cNvPr id="845" name="Freeform: Shape 323">
                <a:extLst>
                  <a:ext uri="{FF2B5EF4-FFF2-40B4-BE49-F238E27FC236}">
                    <a16:creationId xmlns:a16="http://schemas.microsoft.com/office/drawing/2014/main" id="{0DD11A64-5F40-3E4C-A16D-5D8F98998DFE}"/>
                  </a:ext>
                </a:extLst>
              </p:cNvPr>
              <p:cNvSpPr/>
              <p:nvPr/>
            </p:nvSpPr>
            <p:spPr>
              <a:xfrm>
                <a:off x="9616199" y="5386141"/>
                <a:ext cx="517446" cy="481318"/>
              </a:xfrm>
              <a:custGeom>
                <a:avLst/>
                <a:gdLst>
                  <a:gd name="connsiteX0" fmla="*/ 430282 w 517446"/>
                  <a:gd name="connsiteY0" fmla="*/ 283460 h 481318"/>
                  <a:gd name="connsiteX1" fmla="*/ 430662 w 517446"/>
                  <a:gd name="connsiteY1" fmla="*/ 288618 h 481318"/>
                  <a:gd name="connsiteX2" fmla="*/ 435062 w 517446"/>
                  <a:gd name="connsiteY2" fmla="*/ 291273 h 481318"/>
                  <a:gd name="connsiteX3" fmla="*/ 493399 w 517446"/>
                  <a:gd name="connsiteY3" fmla="*/ 352114 h 481318"/>
                  <a:gd name="connsiteX4" fmla="*/ 517447 w 517446"/>
                  <a:gd name="connsiteY4" fmla="*/ 430402 h 481318"/>
                  <a:gd name="connsiteX5" fmla="*/ 495978 w 517446"/>
                  <a:gd name="connsiteY5" fmla="*/ 477208 h 481318"/>
                  <a:gd name="connsiteX6" fmla="*/ 441358 w 517446"/>
                  <a:gd name="connsiteY6" fmla="*/ 470912 h 481318"/>
                  <a:gd name="connsiteX7" fmla="*/ 441358 w 517446"/>
                  <a:gd name="connsiteY7" fmla="*/ 470912 h 481318"/>
                  <a:gd name="connsiteX8" fmla="*/ 84964 w 517446"/>
                  <a:gd name="connsiteY8" fmla="*/ 274811 h 481318"/>
                  <a:gd name="connsiteX9" fmla="*/ 24882 w 517446"/>
                  <a:gd name="connsiteY9" fmla="*/ 213516 h 481318"/>
                  <a:gd name="connsiteX10" fmla="*/ 0 w 517446"/>
                  <a:gd name="connsiteY10" fmla="*/ 133710 h 481318"/>
                  <a:gd name="connsiteX11" fmla="*/ 21620 w 517446"/>
                  <a:gd name="connsiteY11" fmla="*/ 86828 h 481318"/>
                  <a:gd name="connsiteX12" fmla="*/ 66454 w 517446"/>
                  <a:gd name="connsiteY12" fmla="*/ 88042 h 481318"/>
                  <a:gd name="connsiteX13" fmla="*/ 79123 w 517446"/>
                  <a:gd name="connsiteY13" fmla="*/ 93277 h 481318"/>
                  <a:gd name="connsiteX14" fmla="*/ 80109 w 517446"/>
                  <a:gd name="connsiteY14" fmla="*/ 79622 h 481318"/>
                  <a:gd name="connsiteX15" fmla="*/ 117888 w 517446"/>
                  <a:gd name="connsiteY15" fmla="*/ 8161 h 481318"/>
                  <a:gd name="connsiteX16" fmla="*/ 117888 w 517446"/>
                  <a:gd name="connsiteY16" fmla="*/ 8161 h 481318"/>
                  <a:gd name="connsiteX17" fmla="*/ 117888 w 517446"/>
                  <a:gd name="connsiteY17" fmla="*/ 8161 h 481318"/>
                  <a:gd name="connsiteX18" fmla="*/ 213093 w 517446"/>
                  <a:gd name="connsiteY18" fmla="*/ 18023 h 481318"/>
                  <a:gd name="connsiteX19" fmla="*/ 331208 w 517446"/>
                  <a:gd name="connsiteY19" fmla="*/ 152751 h 481318"/>
                  <a:gd name="connsiteX20" fmla="*/ 333029 w 517446"/>
                  <a:gd name="connsiteY20" fmla="*/ 156620 h 481318"/>
                  <a:gd name="connsiteX21" fmla="*/ 337050 w 517446"/>
                  <a:gd name="connsiteY21" fmla="*/ 157986 h 481318"/>
                  <a:gd name="connsiteX22" fmla="*/ 355256 w 517446"/>
                  <a:gd name="connsiteY22" fmla="*/ 165799 h 481318"/>
                  <a:gd name="connsiteX23" fmla="*/ 406083 w 517446"/>
                  <a:gd name="connsiteY23" fmla="*/ 216019 h 481318"/>
                  <a:gd name="connsiteX24" fmla="*/ 430282 w 517446"/>
                  <a:gd name="connsiteY24" fmla="*/ 283460 h 48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446" h="481318">
                    <a:moveTo>
                      <a:pt x="430282" y="283460"/>
                    </a:moveTo>
                    <a:lnTo>
                      <a:pt x="430662" y="288618"/>
                    </a:lnTo>
                    <a:lnTo>
                      <a:pt x="435062" y="291273"/>
                    </a:lnTo>
                    <a:cubicBezTo>
                      <a:pt x="457669" y="304701"/>
                      <a:pt x="478302" y="326776"/>
                      <a:pt x="493399" y="352114"/>
                    </a:cubicBezTo>
                    <a:cubicBezTo>
                      <a:pt x="508495" y="377527"/>
                      <a:pt x="517447" y="405520"/>
                      <a:pt x="517447" y="430402"/>
                    </a:cubicBezTo>
                    <a:cubicBezTo>
                      <a:pt x="517447" y="455133"/>
                      <a:pt x="508116" y="470229"/>
                      <a:pt x="495978" y="477208"/>
                    </a:cubicBezTo>
                    <a:cubicBezTo>
                      <a:pt x="482930" y="483657"/>
                      <a:pt x="464041" y="483201"/>
                      <a:pt x="441358" y="470912"/>
                    </a:cubicBezTo>
                    <a:cubicBezTo>
                      <a:pt x="441358" y="470912"/>
                      <a:pt x="441358" y="470912"/>
                      <a:pt x="441358" y="470912"/>
                    </a:cubicBezTo>
                    <a:lnTo>
                      <a:pt x="84964" y="274811"/>
                    </a:lnTo>
                    <a:cubicBezTo>
                      <a:pt x="61827" y="261764"/>
                      <a:pt x="40510" y="239461"/>
                      <a:pt x="24882" y="213516"/>
                    </a:cubicBezTo>
                    <a:cubicBezTo>
                      <a:pt x="9255" y="187571"/>
                      <a:pt x="0" y="158896"/>
                      <a:pt x="0" y="133710"/>
                    </a:cubicBezTo>
                    <a:cubicBezTo>
                      <a:pt x="0" y="108828"/>
                      <a:pt x="9407" y="93732"/>
                      <a:pt x="21620" y="86828"/>
                    </a:cubicBezTo>
                    <a:cubicBezTo>
                      <a:pt x="32241" y="80987"/>
                      <a:pt x="47944" y="80380"/>
                      <a:pt x="66454" y="88042"/>
                    </a:cubicBezTo>
                    <a:lnTo>
                      <a:pt x="79123" y="93277"/>
                    </a:lnTo>
                    <a:lnTo>
                      <a:pt x="80109" y="79622"/>
                    </a:lnTo>
                    <a:cubicBezTo>
                      <a:pt x="82764" y="43133"/>
                      <a:pt x="97102" y="19388"/>
                      <a:pt x="117888" y="8161"/>
                    </a:cubicBezTo>
                    <a:lnTo>
                      <a:pt x="117888" y="8161"/>
                    </a:lnTo>
                    <a:lnTo>
                      <a:pt x="117888" y="8161"/>
                    </a:lnTo>
                    <a:cubicBezTo>
                      <a:pt x="140570" y="-4356"/>
                      <a:pt x="174100" y="-3522"/>
                      <a:pt x="213093" y="18023"/>
                    </a:cubicBezTo>
                    <a:cubicBezTo>
                      <a:pt x="261492" y="44953"/>
                      <a:pt x="305188" y="96538"/>
                      <a:pt x="331208" y="152751"/>
                    </a:cubicBezTo>
                    <a:lnTo>
                      <a:pt x="333029" y="156620"/>
                    </a:lnTo>
                    <a:lnTo>
                      <a:pt x="337050" y="157986"/>
                    </a:lnTo>
                    <a:cubicBezTo>
                      <a:pt x="342739" y="159882"/>
                      <a:pt x="348505" y="162462"/>
                      <a:pt x="355256" y="165799"/>
                    </a:cubicBezTo>
                    <a:cubicBezTo>
                      <a:pt x="374525" y="176420"/>
                      <a:pt x="392504" y="194551"/>
                      <a:pt x="406083" y="216019"/>
                    </a:cubicBezTo>
                    <a:cubicBezTo>
                      <a:pt x="419890" y="237412"/>
                      <a:pt x="428690" y="261536"/>
                      <a:pt x="430282" y="283460"/>
                    </a:cubicBezTo>
                    <a:close/>
                  </a:path>
                </a:pathLst>
              </a:custGeom>
              <a:solidFill>
                <a:srgbClr val="F4F5F6">
                  <a:alpha val="70000"/>
                </a:srgbClr>
              </a:solidFill>
              <a:ln w="36470" cap="flat">
                <a:solidFill>
                  <a:srgbClr val="747479"/>
                </a:solidFill>
                <a:prstDash val="solid"/>
                <a:miter/>
              </a:ln>
            </p:spPr>
            <p:txBody>
              <a:bodyPr rtlCol="0" anchor="ctr"/>
              <a:lstStyle/>
              <a:p>
                <a:endParaRPr lang="en-US"/>
              </a:p>
            </p:txBody>
          </p:sp>
        </p:grpSp>
        <p:grpSp>
          <p:nvGrpSpPr>
            <p:cNvPr id="766" name="Group 765">
              <a:extLst>
                <a:ext uri="{FF2B5EF4-FFF2-40B4-BE49-F238E27FC236}">
                  <a16:creationId xmlns:a16="http://schemas.microsoft.com/office/drawing/2014/main" id="{26D2D331-0090-4C4A-97C7-013604D59F2A}"/>
                </a:ext>
              </a:extLst>
            </p:cNvPr>
            <p:cNvGrpSpPr/>
            <p:nvPr/>
          </p:nvGrpSpPr>
          <p:grpSpPr>
            <a:xfrm>
              <a:off x="3632993" y="3609397"/>
              <a:ext cx="602110" cy="736350"/>
              <a:chOff x="9311924" y="917294"/>
              <a:chExt cx="731814" cy="894973"/>
            </a:xfrm>
          </p:grpSpPr>
          <p:sp>
            <p:nvSpPr>
              <p:cNvPr id="770" name="Freeform: Shape 324">
                <a:extLst>
                  <a:ext uri="{FF2B5EF4-FFF2-40B4-BE49-F238E27FC236}">
                    <a16:creationId xmlns:a16="http://schemas.microsoft.com/office/drawing/2014/main" id="{BB0918A9-326F-A241-9EFC-6365054BF99D}"/>
                  </a:ext>
                </a:extLst>
              </p:cNvPr>
              <p:cNvSpPr/>
              <p:nvPr/>
            </p:nvSpPr>
            <p:spPr>
              <a:xfrm>
                <a:off x="9597481" y="1556937"/>
                <a:ext cx="446257" cy="25533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endParaRPr lang="en-US"/>
              </a:p>
            </p:txBody>
          </p:sp>
          <p:sp>
            <p:nvSpPr>
              <p:cNvPr id="771" name="Freeform: Shape 11">
                <a:extLst>
                  <a:ext uri="{FF2B5EF4-FFF2-40B4-BE49-F238E27FC236}">
                    <a16:creationId xmlns:a16="http://schemas.microsoft.com/office/drawing/2014/main" id="{4449B157-D3D6-0B48-BB3F-348094BA82F0}"/>
                  </a:ext>
                </a:extLst>
              </p:cNvPr>
              <p:cNvSpPr/>
              <p:nvPr/>
            </p:nvSpPr>
            <p:spPr>
              <a:xfrm>
                <a:off x="9599173" y="1469091"/>
                <a:ext cx="166383" cy="302724"/>
              </a:xfrm>
              <a:custGeom>
                <a:avLst/>
                <a:gdLst>
                  <a:gd name="connsiteX0" fmla="*/ 149142 w 149142"/>
                  <a:gd name="connsiteY0" fmla="*/ 89440 h 271354"/>
                  <a:gd name="connsiteX1" fmla="*/ 148611 w 149142"/>
                  <a:gd name="connsiteY1" fmla="*/ 271354 h 271354"/>
                  <a:gd name="connsiteX2" fmla="*/ 0 w 149142"/>
                  <a:gd name="connsiteY2" fmla="*/ 183963 h 271354"/>
                  <a:gd name="connsiteX3" fmla="*/ 531 w 149142"/>
                  <a:gd name="connsiteY3" fmla="*/ 0 h 271354"/>
                  <a:gd name="connsiteX4" fmla="*/ 149142 w 149142"/>
                  <a:gd name="connsiteY4" fmla="*/ 89440 h 271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2" h="271354">
                    <a:moveTo>
                      <a:pt x="149142" y="89440"/>
                    </a:moveTo>
                    <a:lnTo>
                      <a:pt x="148611" y="271354"/>
                    </a:lnTo>
                    <a:lnTo>
                      <a:pt x="0" y="183963"/>
                    </a:lnTo>
                    <a:lnTo>
                      <a:pt x="531" y="0"/>
                    </a:lnTo>
                    <a:lnTo>
                      <a:pt x="149142" y="89440"/>
                    </a:lnTo>
                    <a:close/>
                  </a:path>
                </a:pathLst>
              </a:custGeom>
              <a:solidFill>
                <a:srgbClr val="EBEBEB"/>
              </a:solidFill>
              <a:ln w="7580" cap="flat">
                <a:noFill/>
                <a:prstDash val="solid"/>
                <a:miter/>
              </a:ln>
            </p:spPr>
            <p:txBody>
              <a:bodyPr rtlCol="0" anchor="ctr"/>
              <a:lstStyle/>
              <a:p>
                <a:endParaRPr lang="en-US"/>
              </a:p>
            </p:txBody>
          </p:sp>
          <p:sp>
            <p:nvSpPr>
              <p:cNvPr id="772" name="Freeform: Shape 12">
                <a:extLst>
                  <a:ext uri="{FF2B5EF4-FFF2-40B4-BE49-F238E27FC236}">
                    <a16:creationId xmlns:a16="http://schemas.microsoft.com/office/drawing/2014/main" id="{59D463A8-4FB8-4947-BED7-96D7205430AF}"/>
                  </a:ext>
                </a:extLst>
              </p:cNvPr>
              <p:cNvSpPr/>
              <p:nvPr/>
            </p:nvSpPr>
            <p:spPr>
              <a:xfrm>
                <a:off x="9764457" y="1466890"/>
                <a:ext cx="163591" cy="304924"/>
              </a:xfrm>
              <a:custGeom>
                <a:avLst/>
                <a:gdLst>
                  <a:gd name="connsiteX0" fmla="*/ 0 w 146639"/>
                  <a:gd name="connsiteY0" fmla="*/ 89364 h 273326"/>
                  <a:gd name="connsiteX1" fmla="*/ 531 w 146639"/>
                  <a:gd name="connsiteY1" fmla="*/ 273327 h 273326"/>
                  <a:gd name="connsiteX2" fmla="*/ 146639 w 146639"/>
                  <a:gd name="connsiteY2" fmla="*/ 186997 h 273326"/>
                  <a:gd name="connsiteX3" fmla="*/ 146108 w 146639"/>
                  <a:gd name="connsiteY3" fmla="*/ 0 h 273326"/>
                  <a:gd name="connsiteX4" fmla="*/ 0 w 146639"/>
                  <a:gd name="connsiteY4" fmla="*/ 89364 h 273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9" h="273326">
                    <a:moveTo>
                      <a:pt x="0" y="89364"/>
                    </a:moveTo>
                    <a:lnTo>
                      <a:pt x="531" y="273327"/>
                    </a:lnTo>
                    <a:lnTo>
                      <a:pt x="146639" y="186997"/>
                    </a:lnTo>
                    <a:lnTo>
                      <a:pt x="146108" y="0"/>
                    </a:lnTo>
                    <a:lnTo>
                      <a:pt x="0" y="89364"/>
                    </a:lnTo>
                    <a:close/>
                  </a:path>
                </a:pathLst>
              </a:custGeom>
              <a:solidFill>
                <a:srgbClr val="CDCDD0"/>
              </a:solidFill>
              <a:ln w="7580" cap="flat">
                <a:noFill/>
                <a:prstDash val="solid"/>
                <a:miter/>
              </a:ln>
            </p:spPr>
            <p:txBody>
              <a:bodyPr rtlCol="0" anchor="ctr"/>
              <a:lstStyle/>
              <a:p>
                <a:endParaRPr lang="en-US"/>
              </a:p>
            </p:txBody>
          </p:sp>
          <p:grpSp>
            <p:nvGrpSpPr>
              <p:cNvPr id="773" name="Group 772">
                <a:extLst>
                  <a:ext uri="{FF2B5EF4-FFF2-40B4-BE49-F238E27FC236}">
                    <a16:creationId xmlns:a16="http://schemas.microsoft.com/office/drawing/2014/main" id="{A0E798B4-00D9-6F4D-9C0D-7D4814A53227}"/>
                  </a:ext>
                </a:extLst>
              </p:cNvPr>
              <p:cNvGrpSpPr/>
              <p:nvPr/>
            </p:nvGrpSpPr>
            <p:grpSpPr>
              <a:xfrm>
                <a:off x="9311924" y="917294"/>
                <a:ext cx="615517" cy="818546"/>
                <a:chOff x="7156336" y="3800542"/>
                <a:chExt cx="551735" cy="733726"/>
              </a:xfrm>
            </p:grpSpPr>
            <p:sp>
              <p:nvSpPr>
                <p:cNvPr id="774" name="Freeform: Shape 325">
                  <a:extLst>
                    <a:ext uri="{FF2B5EF4-FFF2-40B4-BE49-F238E27FC236}">
                      <a16:creationId xmlns:a16="http://schemas.microsoft.com/office/drawing/2014/main" id="{CB7E9445-61BF-0D41-9BB5-2A993C2F19BE}"/>
                    </a:ext>
                  </a:extLst>
                </p:cNvPr>
                <p:cNvSpPr/>
                <p:nvPr/>
              </p:nvSpPr>
              <p:spPr>
                <a:xfrm>
                  <a:off x="7156336" y="4216487"/>
                  <a:ext cx="400014" cy="228872"/>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endParaRPr lang="en-US"/>
                </a:p>
              </p:txBody>
            </p:sp>
            <p:sp>
              <p:nvSpPr>
                <p:cNvPr id="775" name="Freeform: Shape 326">
                  <a:extLst>
                    <a:ext uri="{FF2B5EF4-FFF2-40B4-BE49-F238E27FC236}">
                      <a16:creationId xmlns:a16="http://schemas.microsoft.com/office/drawing/2014/main" id="{69E168A7-4902-AA4B-B8E4-FF58F9B9D504}"/>
                    </a:ext>
                  </a:extLst>
                </p:cNvPr>
                <p:cNvSpPr/>
                <p:nvPr/>
              </p:nvSpPr>
              <p:spPr>
                <a:xfrm>
                  <a:off x="7159370" y="3908947"/>
                  <a:ext cx="195645" cy="525184"/>
                </a:xfrm>
                <a:custGeom>
                  <a:avLst/>
                  <a:gdLst>
                    <a:gd name="connsiteX0" fmla="*/ 195645 w 195645"/>
                    <a:gd name="connsiteY0" fmla="*/ 107798 h 525184"/>
                    <a:gd name="connsiteX1" fmla="*/ 194659 w 195645"/>
                    <a:gd name="connsiteY1" fmla="*/ 525184 h 525184"/>
                    <a:gd name="connsiteX2" fmla="*/ 0 w 195645"/>
                    <a:gd name="connsiteY2" fmla="*/ 419435 h 525184"/>
                    <a:gd name="connsiteX3" fmla="*/ 531 w 195645"/>
                    <a:gd name="connsiteY3" fmla="*/ 0 h 525184"/>
                    <a:gd name="connsiteX4" fmla="*/ 195645 w 195645"/>
                    <a:gd name="connsiteY4" fmla="*/ 107798 h 52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5" h="525184">
                      <a:moveTo>
                        <a:pt x="195645" y="107798"/>
                      </a:moveTo>
                      <a:lnTo>
                        <a:pt x="194659" y="525184"/>
                      </a:lnTo>
                      <a:lnTo>
                        <a:pt x="0" y="419435"/>
                      </a:lnTo>
                      <a:lnTo>
                        <a:pt x="531" y="0"/>
                      </a:lnTo>
                      <a:lnTo>
                        <a:pt x="195645" y="107798"/>
                      </a:lnTo>
                      <a:close/>
                    </a:path>
                  </a:pathLst>
                </a:custGeom>
                <a:solidFill>
                  <a:srgbClr val="EBEBEB"/>
                </a:solidFill>
                <a:ln w="7580" cap="flat">
                  <a:noFill/>
                  <a:prstDash val="solid"/>
                  <a:miter/>
                </a:ln>
              </p:spPr>
              <p:txBody>
                <a:bodyPr rtlCol="0" anchor="ctr"/>
                <a:lstStyle/>
                <a:p>
                  <a:endParaRPr lang="en-US"/>
                </a:p>
              </p:txBody>
            </p:sp>
            <p:sp>
              <p:nvSpPr>
                <p:cNvPr id="776" name="Freeform: Shape 327">
                  <a:extLst>
                    <a:ext uri="{FF2B5EF4-FFF2-40B4-BE49-F238E27FC236}">
                      <a16:creationId xmlns:a16="http://schemas.microsoft.com/office/drawing/2014/main" id="{96CAB056-3365-5A4C-A60C-F2F42E8C839E}"/>
                    </a:ext>
                  </a:extLst>
                </p:cNvPr>
                <p:cNvSpPr/>
                <p:nvPr/>
              </p:nvSpPr>
              <p:spPr>
                <a:xfrm>
                  <a:off x="7353498" y="3906368"/>
                  <a:ext cx="195720" cy="527763"/>
                </a:xfrm>
                <a:custGeom>
                  <a:avLst/>
                  <a:gdLst>
                    <a:gd name="connsiteX0" fmla="*/ 0 w 195720"/>
                    <a:gd name="connsiteY0" fmla="*/ 108329 h 527763"/>
                    <a:gd name="connsiteX1" fmla="*/ 531 w 195720"/>
                    <a:gd name="connsiteY1" fmla="*/ 527764 h 527763"/>
                    <a:gd name="connsiteX2" fmla="*/ 195721 w 195720"/>
                    <a:gd name="connsiteY2" fmla="*/ 418979 h 527763"/>
                    <a:gd name="connsiteX3" fmla="*/ 195190 w 195720"/>
                    <a:gd name="connsiteY3" fmla="*/ 0 h 527763"/>
                    <a:gd name="connsiteX4" fmla="*/ 0 w 195720"/>
                    <a:gd name="connsiteY4" fmla="*/ 108329 h 527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0" h="527763">
                      <a:moveTo>
                        <a:pt x="0" y="108329"/>
                      </a:moveTo>
                      <a:lnTo>
                        <a:pt x="531" y="527764"/>
                      </a:lnTo>
                      <a:lnTo>
                        <a:pt x="195721" y="418979"/>
                      </a:lnTo>
                      <a:lnTo>
                        <a:pt x="195190" y="0"/>
                      </a:lnTo>
                      <a:lnTo>
                        <a:pt x="0" y="108329"/>
                      </a:lnTo>
                      <a:close/>
                    </a:path>
                  </a:pathLst>
                </a:custGeom>
                <a:solidFill>
                  <a:srgbClr val="CDCDD0"/>
                </a:solidFill>
                <a:ln w="7580" cap="flat">
                  <a:noFill/>
                  <a:prstDash val="solid"/>
                  <a:miter/>
                </a:ln>
              </p:spPr>
              <p:txBody>
                <a:bodyPr rtlCol="0" anchor="ctr"/>
                <a:lstStyle/>
                <a:p>
                  <a:endParaRPr lang="en-US"/>
                </a:p>
              </p:txBody>
            </p:sp>
            <p:sp>
              <p:nvSpPr>
                <p:cNvPr id="777" name="Freeform: Shape 328">
                  <a:extLst>
                    <a:ext uri="{FF2B5EF4-FFF2-40B4-BE49-F238E27FC236}">
                      <a16:creationId xmlns:a16="http://schemas.microsoft.com/office/drawing/2014/main" id="{EFD48229-E073-8346-9E8D-5976736DFE32}"/>
                    </a:ext>
                  </a:extLst>
                </p:cNvPr>
                <p:cNvSpPr/>
                <p:nvPr/>
              </p:nvSpPr>
              <p:spPr>
                <a:xfrm>
                  <a:off x="7159901" y="3800542"/>
                  <a:ext cx="388786" cy="215141"/>
                </a:xfrm>
                <a:custGeom>
                  <a:avLst/>
                  <a:gdLst>
                    <a:gd name="connsiteX0" fmla="*/ 388787 w 388786"/>
                    <a:gd name="connsiteY0" fmla="*/ 105826 h 215141"/>
                    <a:gd name="connsiteX1" fmla="*/ 193597 w 388786"/>
                    <a:gd name="connsiteY1" fmla="*/ 215141 h 215141"/>
                    <a:gd name="connsiteX2" fmla="*/ 0 w 388786"/>
                    <a:gd name="connsiteY2" fmla="*/ 108329 h 215141"/>
                    <a:gd name="connsiteX3" fmla="*/ 195190 w 388786"/>
                    <a:gd name="connsiteY3" fmla="*/ 0 h 215141"/>
                    <a:gd name="connsiteX4" fmla="*/ 388787 w 388786"/>
                    <a:gd name="connsiteY4" fmla="*/ 105826 h 21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86" h="215141">
                      <a:moveTo>
                        <a:pt x="388787" y="105826"/>
                      </a:moveTo>
                      <a:lnTo>
                        <a:pt x="193597" y="215141"/>
                      </a:lnTo>
                      <a:lnTo>
                        <a:pt x="0" y="108329"/>
                      </a:lnTo>
                      <a:lnTo>
                        <a:pt x="195190" y="0"/>
                      </a:lnTo>
                      <a:lnTo>
                        <a:pt x="388787" y="105826"/>
                      </a:lnTo>
                      <a:close/>
                    </a:path>
                  </a:pathLst>
                </a:custGeom>
                <a:solidFill>
                  <a:srgbClr val="CDCDD0"/>
                </a:solidFill>
                <a:ln w="7580" cap="flat">
                  <a:noFill/>
                  <a:prstDash val="solid"/>
                  <a:miter/>
                </a:ln>
              </p:spPr>
              <p:txBody>
                <a:bodyPr rtlCol="0" anchor="ctr"/>
                <a:lstStyle/>
                <a:p>
                  <a:endParaRPr lang="en-US"/>
                </a:p>
              </p:txBody>
            </p:sp>
            <p:sp>
              <p:nvSpPr>
                <p:cNvPr id="778" name="Freeform: Shape 329">
                  <a:extLst>
                    <a:ext uri="{FF2B5EF4-FFF2-40B4-BE49-F238E27FC236}">
                      <a16:creationId xmlns:a16="http://schemas.microsoft.com/office/drawing/2014/main" id="{B86A3B97-C909-6343-98A0-444A551945F6}"/>
                    </a:ext>
                  </a:extLst>
                </p:cNvPr>
                <p:cNvSpPr/>
                <p:nvPr/>
              </p:nvSpPr>
              <p:spPr>
                <a:xfrm>
                  <a:off x="7172646" y="3938078"/>
                  <a:ext cx="165528" cy="130252"/>
                </a:xfrm>
                <a:custGeom>
                  <a:avLst/>
                  <a:gdLst>
                    <a:gd name="connsiteX0" fmla="*/ 165528 w 165528"/>
                    <a:gd name="connsiteY0" fmla="*/ 94523 h 130252"/>
                    <a:gd name="connsiteX1" fmla="*/ 165528 w 165528"/>
                    <a:gd name="connsiteY1" fmla="*/ 130253 h 130252"/>
                    <a:gd name="connsiteX2" fmla="*/ 0 w 165528"/>
                    <a:gd name="connsiteY2" fmla="*/ 35730 h 130252"/>
                    <a:gd name="connsiteX3" fmla="*/ 0 w 165528"/>
                    <a:gd name="connsiteY3" fmla="*/ 0 h 130252"/>
                    <a:gd name="connsiteX4" fmla="*/ 165528 w 165528"/>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2">
                      <a:moveTo>
                        <a:pt x="165528" y="94523"/>
                      </a:moveTo>
                      <a:lnTo>
                        <a:pt x="165528" y="130253"/>
                      </a:lnTo>
                      <a:lnTo>
                        <a:pt x="0" y="35730"/>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79" name="Freeform: Shape 330">
                  <a:extLst>
                    <a:ext uri="{FF2B5EF4-FFF2-40B4-BE49-F238E27FC236}">
                      <a16:creationId xmlns:a16="http://schemas.microsoft.com/office/drawing/2014/main" id="{B672C3B1-CAE9-4440-9674-EDF6BB8A02E5}"/>
                    </a:ext>
                  </a:extLst>
                </p:cNvPr>
                <p:cNvSpPr/>
                <p:nvPr/>
              </p:nvSpPr>
              <p:spPr>
                <a:xfrm>
                  <a:off x="7172646" y="3980484"/>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80" name="Freeform: Shape 331">
                  <a:extLst>
                    <a:ext uri="{FF2B5EF4-FFF2-40B4-BE49-F238E27FC236}">
                      <a16:creationId xmlns:a16="http://schemas.microsoft.com/office/drawing/2014/main" id="{DBB55582-363C-AB44-9F45-4A43579C8DA5}"/>
                    </a:ext>
                  </a:extLst>
                </p:cNvPr>
                <p:cNvSpPr/>
                <p:nvPr/>
              </p:nvSpPr>
              <p:spPr>
                <a:xfrm>
                  <a:off x="7172646" y="4023800"/>
                  <a:ext cx="165528" cy="130329"/>
                </a:xfrm>
                <a:custGeom>
                  <a:avLst/>
                  <a:gdLst>
                    <a:gd name="connsiteX0" fmla="*/ 165528 w 165528"/>
                    <a:gd name="connsiteY0" fmla="*/ 9459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59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endParaRPr lang="en-US"/>
                </a:p>
              </p:txBody>
            </p:sp>
            <p:sp>
              <p:nvSpPr>
                <p:cNvPr id="781" name="Freeform: Shape 332">
                  <a:extLst>
                    <a:ext uri="{FF2B5EF4-FFF2-40B4-BE49-F238E27FC236}">
                      <a16:creationId xmlns:a16="http://schemas.microsoft.com/office/drawing/2014/main" id="{2044905B-8698-534A-BDCF-59F89B9EF953}"/>
                    </a:ext>
                  </a:extLst>
                </p:cNvPr>
                <p:cNvSpPr/>
                <p:nvPr/>
              </p:nvSpPr>
              <p:spPr>
                <a:xfrm>
                  <a:off x="7172646" y="4067269"/>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endParaRPr lang="en-US"/>
                </a:p>
              </p:txBody>
            </p:sp>
            <p:sp>
              <p:nvSpPr>
                <p:cNvPr id="782" name="Freeform: Shape 333">
                  <a:extLst>
                    <a:ext uri="{FF2B5EF4-FFF2-40B4-BE49-F238E27FC236}">
                      <a16:creationId xmlns:a16="http://schemas.microsoft.com/office/drawing/2014/main" id="{E7986FDE-1D00-E345-BAEE-2F7A539E2D75}"/>
                    </a:ext>
                  </a:extLst>
                </p:cNvPr>
                <p:cNvSpPr/>
                <p:nvPr/>
              </p:nvSpPr>
              <p:spPr>
                <a:xfrm>
                  <a:off x="7172646" y="4110206"/>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83" name="Freeform: Shape 334">
                  <a:extLst>
                    <a:ext uri="{FF2B5EF4-FFF2-40B4-BE49-F238E27FC236}">
                      <a16:creationId xmlns:a16="http://schemas.microsoft.com/office/drawing/2014/main" id="{4FB2CA7C-40D5-F540-9B00-57B7B4EA2D94}"/>
                    </a:ext>
                  </a:extLst>
                </p:cNvPr>
                <p:cNvSpPr/>
                <p:nvPr/>
              </p:nvSpPr>
              <p:spPr>
                <a:xfrm>
                  <a:off x="7172646" y="4153674"/>
                  <a:ext cx="165528" cy="130253"/>
                </a:xfrm>
                <a:custGeom>
                  <a:avLst/>
                  <a:gdLst>
                    <a:gd name="connsiteX0" fmla="*/ 165528 w 165528"/>
                    <a:gd name="connsiteY0" fmla="*/ 94523 h 130253"/>
                    <a:gd name="connsiteX1" fmla="*/ 165528 w 165528"/>
                    <a:gd name="connsiteY1" fmla="*/ 130253 h 130253"/>
                    <a:gd name="connsiteX2" fmla="*/ 0 w 165528"/>
                    <a:gd name="connsiteY2" fmla="*/ 35731 h 130253"/>
                    <a:gd name="connsiteX3" fmla="*/ 0 w 165528"/>
                    <a:gd name="connsiteY3" fmla="*/ 0 h 130253"/>
                    <a:gd name="connsiteX4" fmla="*/ 165528 w 165528"/>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3">
                      <a:moveTo>
                        <a:pt x="165528" y="94523"/>
                      </a:moveTo>
                      <a:lnTo>
                        <a:pt x="165528" y="130253"/>
                      </a:lnTo>
                      <a:lnTo>
                        <a:pt x="0" y="35731"/>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84" name="Freeform: Shape 335">
                  <a:extLst>
                    <a:ext uri="{FF2B5EF4-FFF2-40B4-BE49-F238E27FC236}">
                      <a16:creationId xmlns:a16="http://schemas.microsoft.com/office/drawing/2014/main" id="{D68A857B-F496-FF44-AAE6-DBDFB40B672F}"/>
                    </a:ext>
                  </a:extLst>
                </p:cNvPr>
                <p:cNvSpPr/>
                <p:nvPr/>
              </p:nvSpPr>
              <p:spPr>
                <a:xfrm>
                  <a:off x="7172646" y="4196991"/>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endParaRPr lang="en-US"/>
                </a:p>
              </p:txBody>
            </p:sp>
            <p:sp>
              <p:nvSpPr>
                <p:cNvPr id="785" name="Freeform: Shape 336">
                  <a:extLst>
                    <a:ext uri="{FF2B5EF4-FFF2-40B4-BE49-F238E27FC236}">
                      <a16:creationId xmlns:a16="http://schemas.microsoft.com/office/drawing/2014/main" id="{D990B579-3894-F045-A7B5-D27EF1E4E00D}"/>
                    </a:ext>
                  </a:extLst>
                </p:cNvPr>
                <p:cNvSpPr/>
                <p:nvPr/>
              </p:nvSpPr>
              <p:spPr>
                <a:xfrm>
                  <a:off x="7172646" y="4240459"/>
                  <a:ext cx="165528" cy="130329"/>
                </a:xfrm>
                <a:custGeom>
                  <a:avLst/>
                  <a:gdLst>
                    <a:gd name="connsiteX0" fmla="*/ 165528 w 165528"/>
                    <a:gd name="connsiteY0" fmla="*/ 9406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06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068"/>
                      </a:moveTo>
                      <a:lnTo>
                        <a:pt x="165528" y="130329"/>
                      </a:lnTo>
                      <a:lnTo>
                        <a:pt x="0" y="35275"/>
                      </a:lnTo>
                      <a:lnTo>
                        <a:pt x="0" y="0"/>
                      </a:lnTo>
                      <a:lnTo>
                        <a:pt x="165528" y="94068"/>
                      </a:lnTo>
                      <a:close/>
                    </a:path>
                  </a:pathLst>
                </a:custGeom>
                <a:solidFill>
                  <a:srgbClr val="0078D4"/>
                </a:solidFill>
                <a:ln w="7580" cap="flat">
                  <a:noFill/>
                  <a:prstDash val="solid"/>
                  <a:miter/>
                </a:ln>
              </p:spPr>
              <p:txBody>
                <a:bodyPr rtlCol="0" anchor="ctr"/>
                <a:lstStyle/>
                <a:p>
                  <a:endParaRPr lang="en-US"/>
                </a:p>
              </p:txBody>
            </p:sp>
            <p:sp>
              <p:nvSpPr>
                <p:cNvPr id="786" name="Freeform: Shape 337">
                  <a:extLst>
                    <a:ext uri="{FF2B5EF4-FFF2-40B4-BE49-F238E27FC236}">
                      <a16:creationId xmlns:a16="http://schemas.microsoft.com/office/drawing/2014/main" id="{5DDC1959-F114-1A49-9616-6EF7A7DA219C}"/>
                    </a:ext>
                  </a:extLst>
                </p:cNvPr>
                <p:cNvSpPr/>
                <p:nvPr/>
              </p:nvSpPr>
              <p:spPr>
                <a:xfrm>
                  <a:off x="7368822" y="393595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87" name="Freeform: Shape 338">
                  <a:extLst>
                    <a:ext uri="{FF2B5EF4-FFF2-40B4-BE49-F238E27FC236}">
                      <a16:creationId xmlns:a16="http://schemas.microsoft.com/office/drawing/2014/main" id="{9F8A65CE-9EA2-E844-9823-BE42D2CA5F11}"/>
                    </a:ext>
                  </a:extLst>
                </p:cNvPr>
                <p:cNvSpPr/>
                <p:nvPr/>
              </p:nvSpPr>
              <p:spPr>
                <a:xfrm>
                  <a:off x="7368822" y="397889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88" name="Freeform: Shape 339">
                  <a:extLst>
                    <a:ext uri="{FF2B5EF4-FFF2-40B4-BE49-F238E27FC236}">
                      <a16:creationId xmlns:a16="http://schemas.microsoft.com/office/drawing/2014/main" id="{AF879BE2-B523-1B42-AF41-3FAFCCAC028F}"/>
                    </a:ext>
                  </a:extLst>
                </p:cNvPr>
                <p:cNvSpPr/>
                <p:nvPr/>
              </p:nvSpPr>
              <p:spPr>
                <a:xfrm>
                  <a:off x="7368822" y="4021828"/>
                  <a:ext cx="164997" cy="130252"/>
                </a:xfrm>
                <a:custGeom>
                  <a:avLst/>
                  <a:gdLst>
                    <a:gd name="connsiteX0" fmla="*/ 0 w 164997"/>
                    <a:gd name="connsiteY0" fmla="*/ 94523 h 130252"/>
                    <a:gd name="connsiteX1" fmla="*/ 0 w 164997"/>
                    <a:gd name="connsiteY1" fmla="*/ 130253 h 130252"/>
                    <a:gd name="connsiteX2" fmla="*/ 164997 w 164997"/>
                    <a:gd name="connsiteY2" fmla="*/ 35730 h 130252"/>
                    <a:gd name="connsiteX3" fmla="*/ 164997 w 164997"/>
                    <a:gd name="connsiteY3" fmla="*/ 0 h 130252"/>
                    <a:gd name="connsiteX4" fmla="*/ 0 w 164997"/>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2">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endParaRPr lang="en-US"/>
                </a:p>
              </p:txBody>
            </p:sp>
            <p:sp>
              <p:nvSpPr>
                <p:cNvPr id="789" name="Freeform: Shape 340">
                  <a:extLst>
                    <a:ext uri="{FF2B5EF4-FFF2-40B4-BE49-F238E27FC236}">
                      <a16:creationId xmlns:a16="http://schemas.microsoft.com/office/drawing/2014/main" id="{685E21F3-1B2C-8C4A-893A-F521D6D15BB0}"/>
                    </a:ext>
                  </a:extLst>
                </p:cNvPr>
                <p:cNvSpPr/>
                <p:nvPr/>
              </p:nvSpPr>
              <p:spPr>
                <a:xfrm>
                  <a:off x="7368822" y="4065220"/>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90" name="Freeform: Shape 341">
                  <a:extLst>
                    <a:ext uri="{FF2B5EF4-FFF2-40B4-BE49-F238E27FC236}">
                      <a16:creationId xmlns:a16="http://schemas.microsoft.com/office/drawing/2014/main" id="{6B40B621-4745-7342-A675-8798565E3153}"/>
                    </a:ext>
                  </a:extLst>
                </p:cNvPr>
                <p:cNvSpPr/>
                <p:nvPr/>
              </p:nvSpPr>
              <p:spPr>
                <a:xfrm>
                  <a:off x="7368822" y="410861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91" name="Freeform: Shape 342">
                  <a:extLst>
                    <a:ext uri="{FF2B5EF4-FFF2-40B4-BE49-F238E27FC236}">
                      <a16:creationId xmlns:a16="http://schemas.microsoft.com/office/drawing/2014/main" id="{7A90E679-C5C3-0645-B439-4F16655D6F77}"/>
                    </a:ext>
                  </a:extLst>
                </p:cNvPr>
                <p:cNvSpPr/>
                <p:nvPr/>
              </p:nvSpPr>
              <p:spPr>
                <a:xfrm>
                  <a:off x="7368822" y="4152081"/>
                  <a:ext cx="164997" cy="130328"/>
                </a:xfrm>
                <a:custGeom>
                  <a:avLst/>
                  <a:gdLst>
                    <a:gd name="connsiteX0" fmla="*/ 0 w 164997"/>
                    <a:gd name="connsiteY0" fmla="*/ 94067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067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067"/>
                      </a:moveTo>
                      <a:lnTo>
                        <a:pt x="0" y="130329"/>
                      </a:lnTo>
                      <a:lnTo>
                        <a:pt x="164997" y="35275"/>
                      </a:lnTo>
                      <a:lnTo>
                        <a:pt x="164997" y="0"/>
                      </a:lnTo>
                      <a:lnTo>
                        <a:pt x="0" y="94067"/>
                      </a:lnTo>
                      <a:close/>
                    </a:path>
                  </a:pathLst>
                </a:custGeom>
                <a:solidFill>
                  <a:srgbClr val="0078D4"/>
                </a:solidFill>
                <a:ln w="7580" cap="flat">
                  <a:noFill/>
                  <a:prstDash val="solid"/>
                  <a:miter/>
                </a:ln>
              </p:spPr>
              <p:txBody>
                <a:bodyPr rtlCol="0" anchor="ctr"/>
                <a:lstStyle/>
                <a:p>
                  <a:endParaRPr lang="en-US"/>
                </a:p>
              </p:txBody>
            </p:sp>
            <p:sp>
              <p:nvSpPr>
                <p:cNvPr id="792" name="Freeform: Shape 343">
                  <a:extLst>
                    <a:ext uri="{FF2B5EF4-FFF2-40B4-BE49-F238E27FC236}">
                      <a16:creationId xmlns:a16="http://schemas.microsoft.com/office/drawing/2014/main" id="{1D0CEA3F-F54F-C54F-89FF-7BADE6C73E08}"/>
                    </a:ext>
                  </a:extLst>
                </p:cNvPr>
                <p:cNvSpPr/>
                <p:nvPr/>
              </p:nvSpPr>
              <p:spPr>
                <a:xfrm>
                  <a:off x="7368822" y="4195018"/>
                  <a:ext cx="164997" cy="130253"/>
                </a:xfrm>
                <a:custGeom>
                  <a:avLst/>
                  <a:gdLst>
                    <a:gd name="connsiteX0" fmla="*/ 0 w 164997"/>
                    <a:gd name="connsiteY0" fmla="*/ 94523 h 130253"/>
                    <a:gd name="connsiteX1" fmla="*/ 0 w 164997"/>
                    <a:gd name="connsiteY1" fmla="*/ 130253 h 130253"/>
                    <a:gd name="connsiteX2" fmla="*/ 164997 w 164997"/>
                    <a:gd name="connsiteY2" fmla="*/ 35730 h 130253"/>
                    <a:gd name="connsiteX3" fmla="*/ 164997 w 164997"/>
                    <a:gd name="connsiteY3" fmla="*/ 0 h 130253"/>
                    <a:gd name="connsiteX4" fmla="*/ 0 w 164997"/>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3">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endParaRPr lang="en-US"/>
                </a:p>
              </p:txBody>
            </p:sp>
            <p:sp>
              <p:nvSpPr>
                <p:cNvPr id="793" name="Freeform: Shape 344">
                  <a:extLst>
                    <a:ext uri="{FF2B5EF4-FFF2-40B4-BE49-F238E27FC236}">
                      <a16:creationId xmlns:a16="http://schemas.microsoft.com/office/drawing/2014/main" id="{80B94F89-0800-164F-A855-C06541B0E123}"/>
                    </a:ext>
                  </a:extLst>
                </p:cNvPr>
                <p:cNvSpPr/>
                <p:nvPr/>
              </p:nvSpPr>
              <p:spPr>
                <a:xfrm>
                  <a:off x="7368822" y="423841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94" name="Freeform: Shape 346">
                  <a:extLst>
                    <a:ext uri="{FF2B5EF4-FFF2-40B4-BE49-F238E27FC236}">
                      <a16:creationId xmlns:a16="http://schemas.microsoft.com/office/drawing/2014/main" id="{E328DEF2-1C02-4347-8865-C870AE095320}"/>
                    </a:ext>
                  </a:extLst>
                </p:cNvPr>
                <p:cNvSpPr/>
                <p:nvPr/>
              </p:nvSpPr>
              <p:spPr>
                <a:xfrm>
                  <a:off x="7353498" y="3801680"/>
                  <a:ext cx="169624" cy="98088"/>
                </a:xfrm>
                <a:custGeom>
                  <a:avLst/>
                  <a:gdLst>
                    <a:gd name="connsiteX0" fmla="*/ 0 w 169624"/>
                    <a:gd name="connsiteY0" fmla="*/ 0 h 98088"/>
                    <a:gd name="connsiteX1" fmla="*/ 169625 w 169624"/>
                    <a:gd name="connsiteY1" fmla="*/ 98088 h 98088"/>
                    <a:gd name="connsiteX2" fmla="*/ 156349 w 169624"/>
                    <a:gd name="connsiteY2" fmla="*/ 95054 h 98088"/>
                    <a:gd name="connsiteX3" fmla="*/ 0 w 169624"/>
                    <a:gd name="connsiteY3" fmla="*/ 4628 h 98088"/>
                    <a:gd name="connsiteX4" fmla="*/ 0 w 169624"/>
                    <a:gd name="connsiteY4" fmla="*/ 0 h 9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24" h="98088">
                      <a:moveTo>
                        <a:pt x="0" y="0"/>
                      </a:moveTo>
                      <a:cubicBezTo>
                        <a:pt x="56213" y="32696"/>
                        <a:pt x="112881" y="65392"/>
                        <a:pt x="169625" y="98088"/>
                      </a:cubicBezTo>
                      <a:cubicBezTo>
                        <a:pt x="167046" y="96571"/>
                        <a:pt x="162949" y="95509"/>
                        <a:pt x="156349" y="95054"/>
                      </a:cubicBezTo>
                      <a:lnTo>
                        <a:pt x="0" y="4628"/>
                      </a:lnTo>
                      <a:cubicBezTo>
                        <a:pt x="0" y="986"/>
                        <a:pt x="0" y="0"/>
                        <a:pt x="0" y="0"/>
                      </a:cubicBezTo>
                      <a:close/>
                    </a:path>
                  </a:pathLst>
                </a:custGeom>
                <a:solidFill>
                  <a:srgbClr val="CDCDD0"/>
                </a:solidFill>
                <a:ln w="7580" cap="flat">
                  <a:noFill/>
                  <a:prstDash val="solid"/>
                  <a:miter/>
                </a:ln>
              </p:spPr>
              <p:txBody>
                <a:bodyPr rtlCol="0" anchor="ctr"/>
                <a:lstStyle/>
                <a:p>
                  <a:endParaRPr lang="en-US"/>
                </a:p>
              </p:txBody>
            </p:sp>
            <p:sp>
              <p:nvSpPr>
                <p:cNvPr id="795" name="Freeform: Shape 347">
                  <a:extLst>
                    <a:ext uri="{FF2B5EF4-FFF2-40B4-BE49-F238E27FC236}">
                      <a16:creationId xmlns:a16="http://schemas.microsoft.com/office/drawing/2014/main" id="{1880B196-AC1F-5A40-86A7-87371E1DD34F}"/>
                    </a:ext>
                  </a:extLst>
                </p:cNvPr>
                <p:cNvSpPr/>
                <p:nvPr/>
              </p:nvSpPr>
              <p:spPr>
                <a:xfrm>
                  <a:off x="7184404" y="3801680"/>
                  <a:ext cx="169093" cy="98088"/>
                </a:xfrm>
                <a:custGeom>
                  <a:avLst/>
                  <a:gdLst>
                    <a:gd name="connsiteX0" fmla="*/ 0 w 169093"/>
                    <a:gd name="connsiteY0" fmla="*/ 98088 h 98088"/>
                    <a:gd name="connsiteX1" fmla="*/ 152253 w 169093"/>
                    <a:gd name="connsiteY1" fmla="*/ 9710 h 98088"/>
                    <a:gd name="connsiteX2" fmla="*/ 169094 w 169093"/>
                    <a:gd name="connsiteY2" fmla="*/ 0 h 98088"/>
                    <a:gd name="connsiteX3" fmla="*/ 169094 w 169093"/>
                    <a:gd name="connsiteY3" fmla="*/ 4628 h 98088"/>
                    <a:gd name="connsiteX4" fmla="*/ 13276 w 169093"/>
                    <a:gd name="connsiteY4" fmla="*/ 95054 h 98088"/>
                    <a:gd name="connsiteX5" fmla="*/ 0 w 169093"/>
                    <a:gd name="connsiteY5" fmla="*/ 98088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93" h="98088">
                      <a:moveTo>
                        <a:pt x="0" y="98088"/>
                      </a:moveTo>
                      <a:cubicBezTo>
                        <a:pt x="50599" y="68427"/>
                        <a:pt x="101654" y="39372"/>
                        <a:pt x="152253" y="9710"/>
                      </a:cubicBezTo>
                      <a:cubicBezTo>
                        <a:pt x="157335" y="6676"/>
                        <a:pt x="164011" y="3034"/>
                        <a:pt x="169094" y="0"/>
                      </a:cubicBezTo>
                      <a:cubicBezTo>
                        <a:pt x="169094" y="0"/>
                        <a:pt x="169094" y="986"/>
                        <a:pt x="169094" y="4628"/>
                      </a:cubicBezTo>
                      <a:lnTo>
                        <a:pt x="13276" y="95054"/>
                      </a:lnTo>
                      <a:cubicBezTo>
                        <a:pt x="6600" y="95509"/>
                        <a:pt x="2579" y="96495"/>
                        <a:pt x="0" y="98088"/>
                      </a:cubicBezTo>
                      <a:close/>
                    </a:path>
                  </a:pathLst>
                </a:custGeom>
                <a:solidFill>
                  <a:srgbClr val="CDCDD0"/>
                </a:solidFill>
                <a:ln w="7580" cap="flat">
                  <a:noFill/>
                  <a:prstDash val="solid"/>
                  <a:miter/>
                </a:ln>
              </p:spPr>
              <p:txBody>
                <a:bodyPr rtlCol="0" anchor="ctr"/>
                <a:lstStyle/>
                <a:p>
                  <a:endParaRPr lang="en-US"/>
                </a:p>
              </p:txBody>
            </p:sp>
            <p:sp>
              <p:nvSpPr>
                <p:cNvPr id="796" name="Freeform: Shape 348">
                  <a:extLst>
                    <a:ext uri="{FF2B5EF4-FFF2-40B4-BE49-F238E27FC236}">
                      <a16:creationId xmlns:a16="http://schemas.microsoft.com/office/drawing/2014/main" id="{109E4A3C-402B-B44A-AA35-A001312FD10D}"/>
                    </a:ext>
                  </a:extLst>
                </p:cNvPr>
                <p:cNvSpPr/>
                <p:nvPr/>
              </p:nvSpPr>
              <p:spPr>
                <a:xfrm>
                  <a:off x="7181181" y="3896658"/>
                  <a:ext cx="173379" cy="109846"/>
                </a:xfrm>
                <a:custGeom>
                  <a:avLst/>
                  <a:gdLst>
                    <a:gd name="connsiteX0" fmla="*/ 173379 w 173379"/>
                    <a:gd name="connsiteY0" fmla="*/ 109846 h 109846"/>
                    <a:gd name="connsiteX1" fmla="*/ 105408 w 173379"/>
                    <a:gd name="connsiteY1" fmla="*/ 70475 h 109846"/>
                    <a:gd name="connsiteX2" fmla="*/ 3223 w 173379"/>
                    <a:gd name="connsiteY2" fmla="*/ 11227 h 109846"/>
                    <a:gd name="connsiteX3" fmla="*/ 189 w 173379"/>
                    <a:gd name="connsiteY3" fmla="*/ 8193 h 109846"/>
                    <a:gd name="connsiteX4" fmla="*/ 16575 w 173379"/>
                    <a:gd name="connsiteY4" fmla="*/ 0 h 109846"/>
                    <a:gd name="connsiteX5" fmla="*/ 172924 w 173379"/>
                    <a:gd name="connsiteY5" fmla="*/ 90426 h 109846"/>
                    <a:gd name="connsiteX6" fmla="*/ 172924 w 173379"/>
                    <a:gd name="connsiteY6" fmla="*/ 108329 h 109846"/>
                    <a:gd name="connsiteX7" fmla="*/ 173379 w 173379"/>
                    <a:gd name="connsiteY7" fmla="*/ 109846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79" h="109846">
                      <a:moveTo>
                        <a:pt x="173379" y="109846"/>
                      </a:moveTo>
                      <a:cubicBezTo>
                        <a:pt x="150924" y="96571"/>
                        <a:pt x="127939" y="83826"/>
                        <a:pt x="105408" y="70475"/>
                      </a:cubicBezTo>
                      <a:cubicBezTo>
                        <a:pt x="71195" y="50523"/>
                        <a:pt x="37437" y="31103"/>
                        <a:pt x="3223" y="11227"/>
                      </a:cubicBezTo>
                      <a:cubicBezTo>
                        <a:pt x="1706" y="10241"/>
                        <a:pt x="644" y="9179"/>
                        <a:pt x="189" y="8193"/>
                      </a:cubicBezTo>
                      <a:cubicBezTo>
                        <a:pt x="-797" y="6145"/>
                        <a:pt x="1706" y="1062"/>
                        <a:pt x="16575" y="0"/>
                      </a:cubicBezTo>
                      <a:lnTo>
                        <a:pt x="172924" y="90426"/>
                      </a:lnTo>
                      <a:cubicBezTo>
                        <a:pt x="172924" y="100136"/>
                        <a:pt x="172924" y="106812"/>
                        <a:pt x="172924" y="108329"/>
                      </a:cubicBezTo>
                      <a:cubicBezTo>
                        <a:pt x="173379" y="109391"/>
                        <a:pt x="173379" y="109846"/>
                        <a:pt x="173379" y="109846"/>
                      </a:cubicBezTo>
                      <a:close/>
                    </a:path>
                  </a:pathLst>
                </a:custGeom>
                <a:solidFill>
                  <a:srgbClr val="EBEBEB"/>
                </a:solidFill>
                <a:ln w="7580" cap="flat">
                  <a:noFill/>
                  <a:prstDash val="solid"/>
                  <a:miter/>
                </a:ln>
              </p:spPr>
              <p:txBody>
                <a:bodyPr rtlCol="0" anchor="ctr"/>
                <a:lstStyle/>
                <a:p>
                  <a:endParaRPr lang="en-US"/>
                </a:p>
              </p:txBody>
            </p:sp>
            <p:sp>
              <p:nvSpPr>
                <p:cNvPr id="797" name="Freeform: Shape 349">
                  <a:extLst>
                    <a:ext uri="{FF2B5EF4-FFF2-40B4-BE49-F238E27FC236}">
                      <a16:creationId xmlns:a16="http://schemas.microsoft.com/office/drawing/2014/main" id="{7A7A4251-CDC1-0E46-B94C-DEFC78D06433}"/>
                    </a:ext>
                  </a:extLst>
                </p:cNvPr>
                <p:cNvSpPr/>
                <p:nvPr/>
              </p:nvSpPr>
              <p:spPr>
                <a:xfrm>
                  <a:off x="7354636" y="3896202"/>
                  <a:ext cx="172191" cy="109846"/>
                </a:xfrm>
                <a:custGeom>
                  <a:avLst/>
                  <a:gdLst>
                    <a:gd name="connsiteX0" fmla="*/ 169018 w 172191"/>
                    <a:gd name="connsiteY0" fmla="*/ 12213 h 109846"/>
                    <a:gd name="connsiteX1" fmla="*/ 152177 w 172191"/>
                    <a:gd name="connsiteY1" fmla="*/ 21924 h 109846"/>
                    <a:gd name="connsiteX2" fmla="*/ 118495 w 172191"/>
                    <a:gd name="connsiteY2" fmla="*/ 41344 h 109846"/>
                    <a:gd name="connsiteX3" fmla="*/ 101654 w 172191"/>
                    <a:gd name="connsiteY3" fmla="*/ 51054 h 109846"/>
                    <a:gd name="connsiteX4" fmla="*/ 84812 w 172191"/>
                    <a:gd name="connsiteY4" fmla="*/ 60764 h 109846"/>
                    <a:gd name="connsiteX5" fmla="*/ 0 w 172191"/>
                    <a:gd name="connsiteY5" fmla="*/ 109846 h 109846"/>
                    <a:gd name="connsiteX6" fmla="*/ 0 w 172191"/>
                    <a:gd name="connsiteY6" fmla="*/ 108329 h 109846"/>
                    <a:gd name="connsiteX7" fmla="*/ 0 w 172191"/>
                    <a:gd name="connsiteY7" fmla="*/ 90426 h 109846"/>
                    <a:gd name="connsiteX8" fmla="*/ 155287 w 172191"/>
                    <a:gd name="connsiteY8" fmla="*/ 0 h 109846"/>
                    <a:gd name="connsiteX9" fmla="*/ 172128 w 172191"/>
                    <a:gd name="connsiteY9" fmla="*/ 8193 h 109846"/>
                    <a:gd name="connsiteX10" fmla="*/ 169018 w 172191"/>
                    <a:gd name="connsiteY10" fmla="*/ 12213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191" h="109846">
                      <a:moveTo>
                        <a:pt x="169018" y="12213"/>
                      </a:moveTo>
                      <a:lnTo>
                        <a:pt x="152177" y="21924"/>
                      </a:lnTo>
                      <a:cubicBezTo>
                        <a:pt x="140949" y="28599"/>
                        <a:pt x="129722" y="35199"/>
                        <a:pt x="118495" y="41344"/>
                      </a:cubicBezTo>
                      <a:lnTo>
                        <a:pt x="101654" y="51054"/>
                      </a:lnTo>
                      <a:lnTo>
                        <a:pt x="84812" y="60764"/>
                      </a:lnTo>
                      <a:cubicBezTo>
                        <a:pt x="56744" y="77150"/>
                        <a:pt x="28600" y="93460"/>
                        <a:pt x="0" y="109846"/>
                      </a:cubicBezTo>
                      <a:cubicBezTo>
                        <a:pt x="0" y="109846"/>
                        <a:pt x="0" y="109315"/>
                        <a:pt x="0" y="108329"/>
                      </a:cubicBezTo>
                      <a:cubicBezTo>
                        <a:pt x="0" y="106281"/>
                        <a:pt x="0" y="100136"/>
                        <a:pt x="0" y="90426"/>
                      </a:cubicBezTo>
                      <a:lnTo>
                        <a:pt x="155287" y="0"/>
                      </a:lnTo>
                      <a:cubicBezTo>
                        <a:pt x="170080" y="986"/>
                        <a:pt x="172659" y="6145"/>
                        <a:pt x="172128" y="8193"/>
                      </a:cubicBezTo>
                      <a:cubicBezTo>
                        <a:pt x="171521" y="10165"/>
                        <a:pt x="170004" y="11227"/>
                        <a:pt x="169018" y="12213"/>
                      </a:cubicBezTo>
                      <a:close/>
                    </a:path>
                  </a:pathLst>
                </a:custGeom>
                <a:solidFill>
                  <a:srgbClr val="9B9BA0"/>
                </a:solidFill>
                <a:ln w="7580" cap="flat">
                  <a:noFill/>
                  <a:prstDash val="solid"/>
                  <a:miter/>
                </a:ln>
              </p:spPr>
              <p:txBody>
                <a:bodyPr rtlCol="0" anchor="ctr"/>
                <a:lstStyle/>
                <a:p>
                  <a:endParaRPr lang="en-US"/>
                </a:p>
              </p:txBody>
            </p:sp>
            <p:sp>
              <p:nvSpPr>
                <p:cNvPr id="798" name="Freeform: Shape 352">
                  <a:extLst>
                    <a:ext uri="{FF2B5EF4-FFF2-40B4-BE49-F238E27FC236}">
                      <a16:creationId xmlns:a16="http://schemas.microsoft.com/office/drawing/2014/main" id="{24766F15-7F20-D94C-93AD-8249D7C3149E}"/>
                    </a:ext>
                  </a:extLst>
                </p:cNvPr>
                <p:cNvSpPr/>
                <p:nvPr/>
              </p:nvSpPr>
              <p:spPr>
                <a:xfrm>
                  <a:off x="7414338" y="4204728"/>
                  <a:ext cx="293733" cy="178804"/>
                </a:xfrm>
                <a:custGeom>
                  <a:avLst/>
                  <a:gdLst>
                    <a:gd name="connsiteX0" fmla="*/ 293733 w 293733"/>
                    <a:gd name="connsiteY0" fmla="*/ 88378 h 178804"/>
                    <a:gd name="connsiteX1" fmla="*/ 147625 w 293733"/>
                    <a:gd name="connsiteY1" fmla="*/ 178804 h 178804"/>
                    <a:gd name="connsiteX2" fmla="*/ 0 w 293733"/>
                    <a:gd name="connsiteY2" fmla="*/ 90426 h 178804"/>
                    <a:gd name="connsiteX3" fmla="*/ 146108 w 293733"/>
                    <a:gd name="connsiteY3" fmla="*/ 0 h 178804"/>
                    <a:gd name="connsiteX4" fmla="*/ 293733 w 293733"/>
                    <a:gd name="connsiteY4" fmla="*/ 88378 h 17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33" h="178804">
                      <a:moveTo>
                        <a:pt x="293733" y="88378"/>
                      </a:moveTo>
                      <a:lnTo>
                        <a:pt x="147625" y="178804"/>
                      </a:lnTo>
                      <a:lnTo>
                        <a:pt x="0" y="90426"/>
                      </a:lnTo>
                      <a:lnTo>
                        <a:pt x="146108" y="0"/>
                      </a:lnTo>
                      <a:lnTo>
                        <a:pt x="293733" y="88378"/>
                      </a:lnTo>
                      <a:close/>
                    </a:path>
                  </a:pathLst>
                </a:custGeom>
                <a:solidFill>
                  <a:srgbClr val="F4F4F4"/>
                </a:solidFill>
                <a:ln w="7580" cap="flat">
                  <a:noFill/>
                  <a:prstDash val="solid"/>
                  <a:miter/>
                </a:ln>
              </p:spPr>
              <p:txBody>
                <a:bodyPr rtlCol="0" anchor="ctr"/>
                <a:lstStyle/>
                <a:p>
                  <a:endParaRPr lang="en-US"/>
                </a:p>
              </p:txBody>
            </p:sp>
            <p:sp>
              <p:nvSpPr>
                <p:cNvPr id="799" name="Freeform: Shape 353">
                  <a:extLst>
                    <a:ext uri="{FF2B5EF4-FFF2-40B4-BE49-F238E27FC236}">
                      <a16:creationId xmlns:a16="http://schemas.microsoft.com/office/drawing/2014/main" id="{BCC3A19B-4C68-4540-8842-4C705FCF472C}"/>
                    </a:ext>
                  </a:extLst>
                </p:cNvPr>
                <p:cNvSpPr/>
                <p:nvPr/>
              </p:nvSpPr>
              <p:spPr>
                <a:xfrm>
                  <a:off x="7478137" y="4370257"/>
                  <a:ext cx="14337" cy="61371"/>
                </a:xfrm>
                <a:custGeom>
                  <a:avLst/>
                  <a:gdLst>
                    <a:gd name="connsiteX0" fmla="*/ 0 w 14337"/>
                    <a:gd name="connsiteY0" fmla="*/ 0 h 61371"/>
                    <a:gd name="connsiteX1" fmla="*/ 0 w 14337"/>
                    <a:gd name="connsiteY1" fmla="*/ 52647 h 61371"/>
                    <a:gd name="connsiteX2" fmla="*/ 14338 w 14337"/>
                    <a:gd name="connsiteY2" fmla="*/ 61371 h 61371"/>
                    <a:gd name="connsiteX3" fmla="*/ 14338 w 14337"/>
                    <a:gd name="connsiteY3" fmla="*/ 8269 h 61371"/>
                    <a:gd name="connsiteX4" fmla="*/ 0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0" y="0"/>
                      </a:moveTo>
                      <a:lnTo>
                        <a:pt x="0" y="52647"/>
                      </a:lnTo>
                      <a:lnTo>
                        <a:pt x="14338" y="61371"/>
                      </a:lnTo>
                      <a:lnTo>
                        <a:pt x="14338" y="8269"/>
                      </a:lnTo>
                      <a:lnTo>
                        <a:pt x="0" y="0"/>
                      </a:lnTo>
                      <a:close/>
                    </a:path>
                  </a:pathLst>
                </a:custGeom>
                <a:solidFill>
                  <a:srgbClr val="0078D4"/>
                </a:solidFill>
                <a:ln w="7580" cap="flat">
                  <a:noFill/>
                  <a:prstDash val="solid"/>
                  <a:miter/>
                </a:ln>
              </p:spPr>
              <p:txBody>
                <a:bodyPr rtlCol="0" anchor="ctr"/>
                <a:lstStyle/>
                <a:p>
                  <a:endParaRPr lang="en-US"/>
                </a:p>
              </p:txBody>
            </p:sp>
            <p:sp>
              <p:nvSpPr>
                <p:cNvPr id="800" name="Freeform: Shape 354">
                  <a:extLst>
                    <a:ext uri="{FF2B5EF4-FFF2-40B4-BE49-F238E27FC236}">
                      <a16:creationId xmlns:a16="http://schemas.microsoft.com/office/drawing/2014/main" id="{E6B7D628-19F1-FB4B-A1FE-55FD0236EE7E}"/>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endParaRPr lang="en-US"/>
                </a:p>
              </p:txBody>
            </p:sp>
            <p:sp>
              <p:nvSpPr>
                <p:cNvPr id="801" name="Freeform: Shape 355">
                  <a:extLst>
                    <a:ext uri="{FF2B5EF4-FFF2-40B4-BE49-F238E27FC236}">
                      <a16:creationId xmlns:a16="http://schemas.microsoft.com/office/drawing/2014/main" id="{0BB03027-8D2E-6640-9449-475BE9865CF5}"/>
                    </a:ext>
                  </a:extLst>
                </p:cNvPr>
                <p:cNvSpPr/>
                <p:nvPr/>
              </p:nvSpPr>
              <p:spPr>
                <a:xfrm>
                  <a:off x="7511364" y="4389677"/>
                  <a:ext cx="14792" cy="61371"/>
                </a:xfrm>
                <a:custGeom>
                  <a:avLst/>
                  <a:gdLst>
                    <a:gd name="connsiteX0" fmla="*/ 531 w 14792"/>
                    <a:gd name="connsiteY0" fmla="*/ 0 h 61371"/>
                    <a:gd name="connsiteX1" fmla="*/ 0 w 14792"/>
                    <a:gd name="connsiteY1" fmla="*/ 52647 h 61371"/>
                    <a:gd name="connsiteX2" fmla="*/ 14793 w 14792"/>
                    <a:gd name="connsiteY2" fmla="*/ 61371 h 61371"/>
                    <a:gd name="connsiteX3" fmla="*/ 14793 w 14792"/>
                    <a:gd name="connsiteY3" fmla="*/ 8269 h 61371"/>
                    <a:gd name="connsiteX4" fmla="*/ 531 w 14792"/>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371">
                      <a:moveTo>
                        <a:pt x="531" y="0"/>
                      </a:moveTo>
                      <a:lnTo>
                        <a:pt x="0" y="52647"/>
                      </a:lnTo>
                      <a:lnTo>
                        <a:pt x="14793" y="61371"/>
                      </a:lnTo>
                      <a:lnTo>
                        <a:pt x="14793" y="8269"/>
                      </a:lnTo>
                      <a:lnTo>
                        <a:pt x="531" y="0"/>
                      </a:lnTo>
                      <a:close/>
                    </a:path>
                  </a:pathLst>
                </a:custGeom>
                <a:solidFill>
                  <a:srgbClr val="0078D4"/>
                </a:solidFill>
                <a:ln w="7580" cap="flat">
                  <a:noFill/>
                  <a:prstDash val="solid"/>
                  <a:miter/>
                </a:ln>
              </p:spPr>
              <p:txBody>
                <a:bodyPr rtlCol="0" anchor="ctr"/>
                <a:lstStyle/>
                <a:p>
                  <a:endParaRPr lang="en-US"/>
                </a:p>
              </p:txBody>
            </p:sp>
            <p:sp>
              <p:nvSpPr>
                <p:cNvPr id="802" name="Freeform: Shape 356">
                  <a:extLst>
                    <a:ext uri="{FF2B5EF4-FFF2-40B4-BE49-F238E27FC236}">
                      <a16:creationId xmlns:a16="http://schemas.microsoft.com/office/drawing/2014/main" id="{7B287907-75D1-464E-A099-FC26B8E0FEFF}"/>
                    </a:ext>
                  </a:extLst>
                </p:cNvPr>
                <p:cNvSpPr/>
                <p:nvPr/>
              </p:nvSpPr>
              <p:spPr>
                <a:xfrm>
                  <a:off x="7444455" y="4350381"/>
                  <a:ext cx="14792" cy="61826"/>
                </a:xfrm>
                <a:custGeom>
                  <a:avLst/>
                  <a:gdLst>
                    <a:gd name="connsiteX0" fmla="*/ 531 w 14792"/>
                    <a:gd name="connsiteY0" fmla="*/ 0 h 61826"/>
                    <a:gd name="connsiteX1" fmla="*/ 0 w 14792"/>
                    <a:gd name="connsiteY1" fmla="*/ 53103 h 61826"/>
                    <a:gd name="connsiteX2" fmla="*/ 14793 w 14792"/>
                    <a:gd name="connsiteY2" fmla="*/ 61827 h 61826"/>
                    <a:gd name="connsiteX3" fmla="*/ 14793 w 14792"/>
                    <a:gd name="connsiteY3" fmla="*/ 8724 h 61826"/>
                    <a:gd name="connsiteX4" fmla="*/ 531 w 14792"/>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826">
                      <a:moveTo>
                        <a:pt x="531" y="0"/>
                      </a:moveTo>
                      <a:lnTo>
                        <a:pt x="0" y="53103"/>
                      </a:lnTo>
                      <a:lnTo>
                        <a:pt x="14793" y="61827"/>
                      </a:lnTo>
                      <a:lnTo>
                        <a:pt x="14793" y="8724"/>
                      </a:lnTo>
                      <a:lnTo>
                        <a:pt x="531" y="0"/>
                      </a:lnTo>
                      <a:close/>
                    </a:path>
                  </a:pathLst>
                </a:custGeom>
                <a:solidFill>
                  <a:srgbClr val="0078D4"/>
                </a:solidFill>
                <a:ln w="7580" cap="flat">
                  <a:noFill/>
                  <a:prstDash val="solid"/>
                  <a:miter/>
                </a:ln>
              </p:spPr>
              <p:txBody>
                <a:bodyPr rtlCol="0" anchor="ctr"/>
                <a:lstStyle/>
                <a:p>
                  <a:endParaRPr lang="en-US"/>
                </a:p>
              </p:txBody>
            </p:sp>
            <p:sp>
              <p:nvSpPr>
                <p:cNvPr id="803" name="Freeform: Shape 357">
                  <a:extLst>
                    <a:ext uri="{FF2B5EF4-FFF2-40B4-BE49-F238E27FC236}">
                      <a16:creationId xmlns:a16="http://schemas.microsoft.com/office/drawing/2014/main" id="{61DF5AE2-3637-8747-BDDB-5B452723425C}"/>
                    </a:ext>
                  </a:extLst>
                </p:cNvPr>
                <p:cNvSpPr/>
                <p:nvPr/>
              </p:nvSpPr>
              <p:spPr>
                <a:xfrm>
                  <a:off x="7461296" y="4360547"/>
                  <a:ext cx="14868" cy="61295"/>
                </a:xfrm>
                <a:custGeom>
                  <a:avLst/>
                  <a:gdLst>
                    <a:gd name="connsiteX0" fmla="*/ 531 w 14868"/>
                    <a:gd name="connsiteY0" fmla="*/ 0 h 61295"/>
                    <a:gd name="connsiteX1" fmla="*/ 0 w 14868"/>
                    <a:gd name="connsiteY1" fmla="*/ 52647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2647"/>
                      </a:lnTo>
                      <a:lnTo>
                        <a:pt x="14338" y="61295"/>
                      </a:lnTo>
                      <a:lnTo>
                        <a:pt x="14869" y="8193"/>
                      </a:lnTo>
                      <a:lnTo>
                        <a:pt x="531" y="0"/>
                      </a:lnTo>
                      <a:close/>
                    </a:path>
                  </a:pathLst>
                </a:custGeom>
                <a:solidFill>
                  <a:srgbClr val="0078D4"/>
                </a:solidFill>
                <a:ln w="7580" cap="flat">
                  <a:noFill/>
                  <a:prstDash val="solid"/>
                  <a:miter/>
                </a:ln>
              </p:spPr>
              <p:txBody>
                <a:bodyPr rtlCol="0" anchor="ctr"/>
                <a:lstStyle/>
                <a:p>
                  <a:endParaRPr lang="en-US"/>
                </a:p>
              </p:txBody>
            </p:sp>
            <p:sp>
              <p:nvSpPr>
                <p:cNvPr id="804" name="Freeform: Shape 358">
                  <a:extLst>
                    <a:ext uri="{FF2B5EF4-FFF2-40B4-BE49-F238E27FC236}">
                      <a16:creationId xmlns:a16="http://schemas.microsoft.com/office/drawing/2014/main" id="{27175BFC-82A7-CC4F-89B4-19C5D9E6A35A}"/>
                    </a:ext>
                  </a:extLst>
                </p:cNvPr>
                <p:cNvSpPr/>
                <p:nvPr/>
              </p:nvSpPr>
              <p:spPr>
                <a:xfrm>
                  <a:off x="7545122" y="4409097"/>
                  <a:ext cx="14792" cy="61295"/>
                </a:xfrm>
                <a:custGeom>
                  <a:avLst/>
                  <a:gdLst>
                    <a:gd name="connsiteX0" fmla="*/ 14793 w 14792"/>
                    <a:gd name="connsiteY0" fmla="*/ 61295 h 61295"/>
                    <a:gd name="connsiteX1" fmla="*/ 14793 w 14792"/>
                    <a:gd name="connsiteY1" fmla="*/ 8193 h 61295"/>
                    <a:gd name="connsiteX2" fmla="*/ 0 w 14792"/>
                    <a:gd name="connsiteY2" fmla="*/ 0 h 61295"/>
                    <a:gd name="connsiteX3" fmla="*/ 0 w 14792"/>
                    <a:gd name="connsiteY3" fmla="*/ 53103 h 61295"/>
                    <a:gd name="connsiteX4" fmla="*/ 14793 w 14792"/>
                    <a:gd name="connsiteY4" fmla="*/ 61295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793" y="61295"/>
                      </a:moveTo>
                      <a:lnTo>
                        <a:pt x="14793" y="8193"/>
                      </a:lnTo>
                      <a:lnTo>
                        <a:pt x="0" y="0"/>
                      </a:lnTo>
                      <a:lnTo>
                        <a:pt x="0" y="53103"/>
                      </a:lnTo>
                      <a:lnTo>
                        <a:pt x="14793" y="61295"/>
                      </a:lnTo>
                      <a:close/>
                    </a:path>
                  </a:pathLst>
                </a:custGeom>
                <a:solidFill>
                  <a:srgbClr val="0078D4"/>
                </a:solidFill>
                <a:ln w="7580" cap="flat">
                  <a:noFill/>
                  <a:prstDash val="solid"/>
                  <a:miter/>
                </a:ln>
              </p:spPr>
              <p:txBody>
                <a:bodyPr rtlCol="0" anchor="ctr"/>
                <a:lstStyle/>
                <a:p>
                  <a:endParaRPr lang="en-US"/>
                </a:p>
              </p:txBody>
            </p:sp>
            <p:sp>
              <p:nvSpPr>
                <p:cNvPr id="805" name="Freeform: Shape 359">
                  <a:extLst>
                    <a:ext uri="{FF2B5EF4-FFF2-40B4-BE49-F238E27FC236}">
                      <a16:creationId xmlns:a16="http://schemas.microsoft.com/office/drawing/2014/main" id="{F22C8826-962B-AB4C-BB6C-BF9AE58AB31D}"/>
                    </a:ext>
                  </a:extLst>
                </p:cNvPr>
                <p:cNvSpPr/>
                <p:nvPr/>
              </p:nvSpPr>
              <p:spPr>
                <a:xfrm>
                  <a:off x="7528205" y="4399387"/>
                  <a:ext cx="14868" cy="61295"/>
                </a:xfrm>
                <a:custGeom>
                  <a:avLst/>
                  <a:gdLst>
                    <a:gd name="connsiteX0" fmla="*/ 531 w 14868"/>
                    <a:gd name="connsiteY0" fmla="*/ 0 h 61295"/>
                    <a:gd name="connsiteX1" fmla="*/ 0 w 14868"/>
                    <a:gd name="connsiteY1" fmla="*/ 53103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3103"/>
                      </a:lnTo>
                      <a:lnTo>
                        <a:pt x="14338" y="61295"/>
                      </a:lnTo>
                      <a:lnTo>
                        <a:pt x="14869" y="8193"/>
                      </a:lnTo>
                      <a:lnTo>
                        <a:pt x="531" y="0"/>
                      </a:lnTo>
                      <a:close/>
                    </a:path>
                  </a:pathLst>
                </a:custGeom>
                <a:solidFill>
                  <a:srgbClr val="0078D4"/>
                </a:solidFill>
                <a:ln w="7580" cap="flat">
                  <a:noFill/>
                  <a:prstDash val="solid"/>
                  <a:miter/>
                </a:ln>
              </p:spPr>
              <p:txBody>
                <a:bodyPr rtlCol="0" anchor="ctr"/>
                <a:lstStyle/>
                <a:p>
                  <a:endParaRPr lang="en-US"/>
                </a:p>
              </p:txBody>
            </p:sp>
            <p:sp>
              <p:nvSpPr>
                <p:cNvPr id="806" name="Freeform: Shape 360">
                  <a:extLst>
                    <a:ext uri="{FF2B5EF4-FFF2-40B4-BE49-F238E27FC236}">
                      <a16:creationId xmlns:a16="http://schemas.microsoft.com/office/drawing/2014/main" id="{7E396474-BBAF-B647-8CE2-931257453F71}"/>
                    </a:ext>
                  </a:extLst>
                </p:cNvPr>
                <p:cNvSpPr/>
                <p:nvPr/>
              </p:nvSpPr>
              <p:spPr>
                <a:xfrm>
                  <a:off x="7495054" y="4379967"/>
                  <a:ext cx="14337" cy="61295"/>
                </a:xfrm>
                <a:custGeom>
                  <a:avLst/>
                  <a:gdLst>
                    <a:gd name="connsiteX0" fmla="*/ 0 w 14337"/>
                    <a:gd name="connsiteY0" fmla="*/ 0 h 61295"/>
                    <a:gd name="connsiteX1" fmla="*/ 0 w 14337"/>
                    <a:gd name="connsiteY1" fmla="*/ 52647 h 61295"/>
                    <a:gd name="connsiteX2" fmla="*/ 14338 w 14337"/>
                    <a:gd name="connsiteY2" fmla="*/ 61295 h 61295"/>
                    <a:gd name="connsiteX3" fmla="*/ 14338 w 14337"/>
                    <a:gd name="connsiteY3" fmla="*/ 8193 h 61295"/>
                    <a:gd name="connsiteX4" fmla="*/ 0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0" y="0"/>
                      </a:moveTo>
                      <a:lnTo>
                        <a:pt x="0" y="52647"/>
                      </a:lnTo>
                      <a:lnTo>
                        <a:pt x="14338" y="61295"/>
                      </a:lnTo>
                      <a:lnTo>
                        <a:pt x="14338" y="8193"/>
                      </a:lnTo>
                      <a:lnTo>
                        <a:pt x="0" y="0"/>
                      </a:lnTo>
                      <a:close/>
                    </a:path>
                  </a:pathLst>
                </a:custGeom>
                <a:solidFill>
                  <a:srgbClr val="0078D4"/>
                </a:solidFill>
                <a:ln w="7580" cap="flat">
                  <a:noFill/>
                  <a:prstDash val="solid"/>
                  <a:miter/>
                </a:ln>
              </p:spPr>
              <p:txBody>
                <a:bodyPr rtlCol="0" anchor="ctr"/>
                <a:lstStyle/>
                <a:p>
                  <a:endParaRPr lang="en-US"/>
                </a:p>
              </p:txBody>
            </p:sp>
            <p:sp>
              <p:nvSpPr>
                <p:cNvPr id="807" name="Freeform: Shape 361">
                  <a:extLst>
                    <a:ext uri="{FF2B5EF4-FFF2-40B4-BE49-F238E27FC236}">
                      <a16:creationId xmlns:a16="http://schemas.microsoft.com/office/drawing/2014/main" id="{4FB19DB5-69F6-C743-A242-D3DBA615EFAE}"/>
                    </a:ext>
                  </a:extLst>
                </p:cNvPr>
                <p:cNvSpPr/>
                <p:nvPr/>
              </p:nvSpPr>
              <p:spPr>
                <a:xfrm>
                  <a:off x="7478137" y="4436180"/>
                  <a:ext cx="14337" cy="58185"/>
                </a:xfrm>
                <a:custGeom>
                  <a:avLst/>
                  <a:gdLst>
                    <a:gd name="connsiteX0" fmla="*/ 0 w 14337"/>
                    <a:gd name="connsiteY0" fmla="*/ 0 h 58185"/>
                    <a:gd name="connsiteX1" fmla="*/ 0 w 14337"/>
                    <a:gd name="connsiteY1" fmla="*/ 49537 h 58185"/>
                    <a:gd name="connsiteX2" fmla="*/ 14338 w 14337"/>
                    <a:gd name="connsiteY2" fmla="*/ 58185 h 58185"/>
                    <a:gd name="connsiteX3" fmla="*/ 14338 w 14337"/>
                    <a:gd name="connsiteY3" fmla="*/ 8117 h 58185"/>
                    <a:gd name="connsiteX4" fmla="*/ 0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0" y="0"/>
                      </a:moveTo>
                      <a:lnTo>
                        <a:pt x="0" y="49537"/>
                      </a:lnTo>
                      <a:lnTo>
                        <a:pt x="14338" y="58185"/>
                      </a:lnTo>
                      <a:lnTo>
                        <a:pt x="14338" y="8117"/>
                      </a:lnTo>
                      <a:lnTo>
                        <a:pt x="0" y="0"/>
                      </a:lnTo>
                      <a:close/>
                    </a:path>
                  </a:pathLst>
                </a:custGeom>
                <a:solidFill>
                  <a:srgbClr val="0078D4"/>
                </a:solidFill>
                <a:ln w="7580" cap="flat">
                  <a:noFill/>
                  <a:prstDash val="solid"/>
                  <a:miter/>
                </a:ln>
              </p:spPr>
              <p:txBody>
                <a:bodyPr rtlCol="0" anchor="ctr"/>
                <a:lstStyle/>
                <a:p>
                  <a:endParaRPr lang="en-US"/>
                </a:p>
              </p:txBody>
            </p:sp>
            <p:sp>
              <p:nvSpPr>
                <p:cNvPr id="808" name="Freeform: Shape 362">
                  <a:extLst>
                    <a:ext uri="{FF2B5EF4-FFF2-40B4-BE49-F238E27FC236}">
                      <a16:creationId xmlns:a16="http://schemas.microsoft.com/office/drawing/2014/main" id="{6C6C3B4A-E49B-F94A-8D72-0B723DD17543}"/>
                    </a:ext>
                  </a:extLst>
                </p:cNvPr>
                <p:cNvSpPr/>
                <p:nvPr/>
              </p:nvSpPr>
              <p:spPr>
                <a:xfrm>
                  <a:off x="7429131" y="4407580"/>
                  <a:ext cx="13275" cy="57730"/>
                </a:xfrm>
                <a:custGeom>
                  <a:avLst/>
                  <a:gdLst>
                    <a:gd name="connsiteX0" fmla="*/ 531 w 13275"/>
                    <a:gd name="connsiteY0" fmla="*/ 0 h 57730"/>
                    <a:gd name="connsiteX1" fmla="*/ 0 w 13275"/>
                    <a:gd name="connsiteY1" fmla="*/ 50068 h 57730"/>
                    <a:gd name="connsiteX2" fmla="*/ 13276 w 13275"/>
                    <a:gd name="connsiteY2" fmla="*/ 57730 h 57730"/>
                    <a:gd name="connsiteX3" fmla="*/ 13276 w 13275"/>
                    <a:gd name="connsiteY3" fmla="*/ 7662 h 57730"/>
                    <a:gd name="connsiteX4" fmla="*/ 531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531" y="0"/>
                      </a:moveTo>
                      <a:lnTo>
                        <a:pt x="0" y="50068"/>
                      </a:lnTo>
                      <a:lnTo>
                        <a:pt x="13276" y="57730"/>
                      </a:lnTo>
                      <a:lnTo>
                        <a:pt x="13276" y="7662"/>
                      </a:lnTo>
                      <a:lnTo>
                        <a:pt x="531" y="0"/>
                      </a:lnTo>
                      <a:close/>
                    </a:path>
                  </a:pathLst>
                </a:custGeom>
                <a:solidFill>
                  <a:srgbClr val="0078D4"/>
                </a:solidFill>
                <a:ln w="7580" cap="flat">
                  <a:noFill/>
                  <a:prstDash val="solid"/>
                  <a:miter/>
                </a:ln>
              </p:spPr>
              <p:txBody>
                <a:bodyPr rtlCol="0" anchor="ctr"/>
                <a:lstStyle/>
                <a:p>
                  <a:endParaRPr lang="en-US"/>
                </a:p>
              </p:txBody>
            </p:sp>
            <p:sp>
              <p:nvSpPr>
                <p:cNvPr id="809" name="Freeform: Shape 363">
                  <a:extLst>
                    <a:ext uri="{FF2B5EF4-FFF2-40B4-BE49-F238E27FC236}">
                      <a16:creationId xmlns:a16="http://schemas.microsoft.com/office/drawing/2014/main" id="{C16F0EE5-2CDF-A945-8447-5A9ADAC86873}"/>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endParaRPr lang="en-US"/>
                </a:p>
              </p:txBody>
            </p:sp>
            <p:sp>
              <p:nvSpPr>
                <p:cNvPr id="810" name="Freeform: Shape 364">
                  <a:extLst>
                    <a:ext uri="{FF2B5EF4-FFF2-40B4-BE49-F238E27FC236}">
                      <a16:creationId xmlns:a16="http://schemas.microsoft.com/office/drawing/2014/main" id="{5DEC6277-1973-D349-A84B-3A7AC701531F}"/>
                    </a:ext>
                  </a:extLst>
                </p:cNvPr>
                <p:cNvSpPr/>
                <p:nvPr/>
              </p:nvSpPr>
              <p:spPr>
                <a:xfrm>
                  <a:off x="7511364" y="4455600"/>
                  <a:ext cx="14792" cy="58261"/>
                </a:xfrm>
                <a:custGeom>
                  <a:avLst/>
                  <a:gdLst>
                    <a:gd name="connsiteX0" fmla="*/ 531 w 14792"/>
                    <a:gd name="connsiteY0" fmla="*/ 0 h 58261"/>
                    <a:gd name="connsiteX1" fmla="*/ 0 w 14792"/>
                    <a:gd name="connsiteY1" fmla="*/ 50068 h 58261"/>
                    <a:gd name="connsiteX2" fmla="*/ 14793 w 14792"/>
                    <a:gd name="connsiteY2" fmla="*/ 58261 h 58261"/>
                    <a:gd name="connsiteX3" fmla="*/ 14793 w 14792"/>
                    <a:gd name="connsiteY3" fmla="*/ 8193 h 58261"/>
                    <a:gd name="connsiteX4" fmla="*/ 531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531" y="0"/>
                      </a:moveTo>
                      <a:lnTo>
                        <a:pt x="0" y="50068"/>
                      </a:lnTo>
                      <a:lnTo>
                        <a:pt x="14793" y="58261"/>
                      </a:lnTo>
                      <a:lnTo>
                        <a:pt x="14793" y="8193"/>
                      </a:lnTo>
                      <a:lnTo>
                        <a:pt x="531" y="0"/>
                      </a:lnTo>
                      <a:close/>
                    </a:path>
                  </a:pathLst>
                </a:custGeom>
                <a:solidFill>
                  <a:srgbClr val="0078D4"/>
                </a:solidFill>
                <a:ln w="7580" cap="flat">
                  <a:noFill/>
                  <a:prstDash val="solid"/>
                  <a:miter/>
                </a:ln>
              </p:spPr>
              <p:txBody>
                <a:bodyPr rtlCol="0" anchor="ctr"/>
                <a:lstStyle/>
                <a:p>
                  <a:endParaRPr lang="en-US"/>
                </a:p>
              </p:txBody>
            </p:sp>
            <p:sp>
              <p:nvSpPr>
                <p:cNvPr id="811" name="Freeform: Shape 365">
                  <a:extLst>
                    <a:ext uri="{FF2B5EF4-FFF2-40B4-BE49-F238E27FC236}">
                      <a16:creationId xmlns:a16="http://schemas.microsoft.com/office/drawing/2014/main" id="{EDB6676B-0874-734C-8416-C611DF6392A8}"/>
                    </a:ext>
                  </a:extLst>
                </p:cNvPr>
                <p:cNvSpPr/>
                <p:nvPr/>
              </p:nvSpPr>
              <p:spPr>
                <a:xfrm>
                  <a:off x="7444455" y="4416759"/>
                  <a:ext cx="14792" cy="58185"/>
                </a:xfrm>
                <a:custGeom>
                  <a:avLst/>
                  <a:gdLst>
                    <a:gd name="connsiteX0" fmla="*/ 531 w 14792"/>
                    <a:gd name="connsiteY0" fmla="*/ 0 h 58185"/>
                    <a:gd name="connsiteX1" fmla="*/ 0 w 14792"/>
                    <a:gd name="connsiteY1" fmla="*/ 49537 h 58185"/>
                    <a:gd name="connsiteX2" fmla="*/ 14793 w 14792"/>
                    <a:gd name="connsiteY2" fmla="*/ 58185 h 58185"/>
                    <a:gd name="connsiteX3" fmla="*/ 14793 w 14792"/>
                    <a:gd name="connsiteY3" fmla="*/ 8117 h 58185"/>
                    <a:gd name="connsiteX4" fmla="*/ 531 w 14792"/>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185">
                      <a:moveTo>
                        <a:pt x="531" y="0"/>
                      </a:moveTo>
                      <a:lnTo>
                        <a:pt x="0" y="49537"/>
                      </a:lnTo>
                      <a:lnTo>
                        <a:pt x="14793" y="58185"/>
                      </a:lnTo>
                      <a:lnTo>
                        <a:pt x="14793" y="8117"/>
                      </a:lnTo>
                      <a:lnTo>
                        <a:pt x="531" y="0"/>
                      </a:lnTo>
                      <a:close/>
                    </a:path>
                  </a:pathLst>
                </a:custGeom>
                <a:solidFill>
                  <a:srgbClr val="0078D4"/>
                </a:solidFill>
                <a:ln w="7580" cap="flat">
                  <a:noFill/>
                  <a:prstDash val="solid"/>
                  <a:miter/>
                </a:ln>
              </p:spPr>
              <p:txBody>
                <a:bodyPr rtlCol="0" anchor="ctr"/>
                <a:lstStyle/>
                <a:p>
                  <a:endParaRPr lang="en-US"/>
                </a:p>
              </p:txBody>
            </p:sp>
            <p:sp>
              <p:nvSpPr>
                <p:cNvPr id="812" name="Freeform: Shape 366">
                  <a:extLst>
                    <a:ext uri="{FF2B5EF4-FFF2-40B4-BE49-F238E27FC236}">
                      <a16:creationId xmlns:a16="http://schemas.microsoft.com/office/drawing/2014/main" id="{AD6D7DDB-F369-A842-9799-97BF3BE6CE78}"/>
                    </a:ext>
                  </a:extLst>
                </p:cNvPr>
                <p:cNvSpPr/>
                <p:nvPr/>
              </p:nvSpPr>
              <p:spPr>
                <a:xfrm>
                  <a:off x="7461296" y="4426470"/>
                  <a:ext cx="14868" cy="58185"/>
                </a:xfrm>
                <a:custGeom>
                  <a:avLst/>
                  <a:gdLst>
                    <a:gd name="connsiteX0" fmla="*/ 531 w 14868"/>
                    <a:gd name="connsiteY0" fmla="*/ 0 h 58185"/>
                    <a:gd name="connsiteX1" fmla="*/ 0 w 14868"/>
                    <a:gd name="connsiteY1" fmla="*/ 49537 h 58185"/>
                    <a:gd name="connsiteX2" fmla="*/ 14338 w 14868"/>
                    <a:gd name="connsiteY2" fmla="*/ 58185 h 58185"/>
                    <a:gd name="connsiteX3" fmla="*/ 14869 w 14868"/>
                    <a:gd name="connsiteY3" fmla="*/ 8117 h 58185"/>
                    <a:gd name="connsiteX4" fmla="*/ 531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531" y="0"/>
                      </a:moveTo>
                      <a:lnTo>
                        <a:pt x="0" y="49537"/>
                      </a:lnTo>
                      <a:lnTo>
                        <a:pt x="14338" y="58185"/>
                      </a:lnTo>
                      <a:lnTo>
                        <a:pt x="14869" y="8117"/>
                      </a:lnTo>
                      <a:lnTo>
                        <a:pt x="531" y="0"/>
                      </a:lnTo>
                      <a:close/>
                    </a:path>
                  </a:pathLst>
                </a:custGeom>
                <a:solidFill>
                  <a:srgbClr val="0078D4"/>
                </a:solidFill>
                <a:ln w="7580" cap="flat">
                  <a:noFill/>
                  <a:prstDash val="solid"/>
                  <a:miter/>
                </a:ln>
              </p:spPr>
              <p:txBody>
                <a:bodyPr rtlCol="0" anchor="ctr"/>
                <a:lstStyle/>
                <a:p>
                  <a:endParaRPr lang="en-US"/>
                </a:p>
              </p:txBody>
            </p:sp>
            <p:sp>
              <p:nvSpPr>
                <p:cNvPr id="813" name="Freeform: Shape 367">
                  <a:extLst>
                    <a:ext uri="{FF2B5EF4-FFF2-40B4-BE49-F238E27FC236}">
                      <a16:creationId xmlns:a16="http://schemas.microsoft.com/office/drawing/2014/main" id="{87A19A7A-7FCF-D241-8439-062C8676316E}"/>
                    </a:ext>
                  </a:extLst>
                </p:cNvPr>
                <p:cNvSpPr/>
                <p:nvPr/>
              </p:nvSpPr>
              <p:spPr>
                <a:xfrm>
                  <a:off x="7545122" y="4475021"/>
                  <a:ext cx="14792" cy="58261"/>
                </a:xfrm>
                <a:custGeom>
                  <a:avLst/>
                  <a:gdLst>
                    <a:gd name="connsiteX0" fmla="*/ 14793 w 14792"/>
                    <a:gd name="connsiteY0" fmla="*/ 58261 h 58261"/>
                    <a:gd name="connsiteX1" fmla="*/ 14793 w 14792"/>
                    <a:gd name="connsiteY1" fmla="*/ 8193 h 58261"/>
                    <a:gd name="connsiteX2" fmla="*/ 0 w 14792"/>
                    <a:gd name="connsiteY2" fmla="*/ 0 h 58261"/>
                    <a:gd name="connsiteX3" fmla="*/ 0 w 14792"/>
                    <a:gd name="connsiteY3" fmla="*/ 50068 h 58261"/>
                    <a:gd name="connsiteX4" fmla="*/ 14793 w 14792"/>
                    <a:gd name="connsiteY4" fmla="*/ 58261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793" y="58261"/>
                      </a:moveTo>
                      <a:lnTo>
                        <a:pt x="14793" y="8193"/>
                      </a:lnTo>
                      <a:lnTo>
                        <a:pt x="0" y="0"/>
                      </a:lnTo>
                      <a:lnTo>
                        <a:pt x="0" y="50068"/>
                      </a:lnTo>
                      <a:lnTo>
                        <a:pt x="14793" y="58261"/>
                      </a:lnTo>
                      <a:close/>
                    </a:path>
                  </a:pathLst>
                </a:custGeom>
                <a:solidFill>
                  <a:srgbClr val="0078D4"/>
                </a:solidFill>
                <a:ln w="7580" cap="flat">
                  <a:noFill/>
                  <a:prstDash val="solid"/>
                  <a:miter/>
                </a:ln>
              </p:spPr>
              <p:txBody>
                <a:bodyPr rtlCol="0" anchor="ctr"/>
                <a:lstStyle/>
                <a:p>
                  <a:endParaRPr lang="en-US"/>
                </a:p>
              </p:txBody>
            </p:sp>
            <p:sp>
              <p:nvSpPr>
                <p:cNvPr id="814" name="Freeform: Shape 368">
                  <a:extLst>
                    <a:ext uri="{FF2B5EF4-FFF2-40B4-BE49-F238E27FC236}">
                      <a16:creationId xmlns:a16="http://schemas.microsoft.com/office/drawing/2014/main" id="{89C6F7C5-7966-6647-B713-80D47B70A755}"/>
                    </a:ext>
                  </a:extLst>
                </p:cNvPr>
                <p:cNvSpPr/>
                <p:nvPr/>
              </p:nvSpPr>
              <p:spPr>
                <a:xfrm>
                  <a:off x="7528205" y="4465310"/>
                  <a:ext cx="14868" cy="58261"/>
                </a:xfrm>
                <a:custGeom>
                  <a:avLst/>
                  <a:gdLst>
                    <a:gd name="connsiteX0" fmla="*/ 531 w 14868"/>
                    <a:gd name="connsiteY0" fmla="*/ 0 h 58261"/>
                    <a:gd name="connsiteX1" fmla="*/ 0 w 14868"/>
                    <a:gd name="connsiteY1" fmla="*/ 50068 h 58261"/>
                    <a:gd name="connsiteX2" fmla="*/ 14338 w 14868"/>
                    <a:gd name="connsiteY2" fmla="*/ 58261 h 58261"/>
                    <a:gd name="connsiteX3" fmla="*/ 14869 w 14868"/>
                    <a:gd name="connsiteY3" fmla="*/ 8193 h 58261"/>
                    <a:gd name="connsiteX4" fmla="*/ 531 w 14868"/>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261">
                      <a:moveTo>
                        <a:pt x="531" y="0"/>
                      </a:moveTo>
                      <a:lnTo>
                        <a:pt x="0" y="50068"/>
                      </a:lnTo>
                      <a:lnTo>
                        <a:pt x="14338" y="58261"/>
                      </a:lnTo>
                      <a:lnTo>
                        <a:pt x="14869" y="8193"/>
                      </a:lnTo>
                      <a:lnTo>
                        <a:pt x="531" y="0"/>
                      </a:lnTo>
                      <a:close/>
                    </a:path>
                  </a:pathLst>
                </a:custGeom>
                <a:solidFill>
                  <a:srgbClr val="0078D4"/>
                </a:solidFill>
                <a:ln w="7580" cap="flat">
                  <a:noFill/>
                  <a:prstDash val="solid"/>
                  <a:miter/>
                </a:ln>
              </p:spPr>
              <p:txBody>
                <a:bodyPr rtlCol="0" anchor="ctr"/>
                <a:lstStyle/>
                <a:p>
                  <a:endParaRPr lang="en-US"/>
                </a:p>
              </p:txBody>
            </p:sp>
            <p:sp>
              <p:nvSpPr>
                <p:cNvPr id="815" name="Freeform: Shape 369">
                  <a:extLst>
                    <a:ext uri="{FF2B5EF4-FFF2-40B4-BE49-F238E27FC236}">
                      <a16:creationId xmlns:a16="http://schemas.microsoft.com/office/drawing/2014/main" id="{AF01EA8C-C3AA-964F-BA37-C714E9497502}"/>
                    </a:ext>
                  </a:extLst>
                </p:cNvPr>
                <p:cNvSpPr/>
                <p:nvPr/>
              </p:nvSpPr>
              <p:spPr>
                <a:xfrm>
                  <a:off x="7495054" y="4445890"/>
                  <a:ext cx="14337" cy="58261"/>
                </a:xfrm>
                <a:custGeom>
                  <a:avLst/>
                  <a:gdLst>
                    <a:gd name="connsiteX0" fmla="*/ 0 w 14337"/>
                    <a:gd name="connsiteY0" fmla="*/ 0 h 58261"/>
                    <a:gd name="connsiteX1" fmla="*/ 0 w 14337"/>
                    <a:gd name="connsiteY1" fmla="*/ 49537 h 58261"/>
                    <a:gd name="connsiteX2" fmla="*/ 14338 w 14337"/>
                    <a:gd name="connsiteY2" fmla="*/ 58261 h 58261"/>
                    <a:gd name="connsiteX3" fmla="*/ 14338 w 14337"/>
                    <a:gd name="connsiteY3" fmla="*/ 8193 h 58261"/>
                    <a:gd name="connsiteX4" fmla="*/ 0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0" y="0"/>
                      </a:moveTo>
                      <a:lnTo>
                        <a:pt x="0" y="49537"/>
                      </a:lnTo>
                      <a:lnTo>
                        <a:pt x="14338" y="58261"/>
                      </a:lnTo>
                      <a:lnTo>
                        <a:pt x="14338" y="8193"/>
                      </a:lnTo>
                      <a:lnTo>
                        <a:pt x="0" y="0"/>
                      </a:lnTo>
                      <a:close/>
                    </a:path>
                  </a:pathLst>
                </a:custGeom>
                <a:solidFill>
                  <a:srgbClr val="0078D4"/>
                </a:solidFill>
                <a:ln w="7580" cap="flat">
                  <a:noFill/>
                  <a:prstDash val="solid"/>
                  <a:miter/>
                </a:ln>
              </p:spPr>
              <p:txBody>
                <a:bodyPr rtlCol="0" anchor="ctr"/>
                <a:lstStyle/>
                <a:p>
                  <a:endParaRPr lang="en-US"/>
                </a:p>
              </p:txBody>
            </p:sp>
            <p:sp>
              <p:nvSpPr>
                <p:cNvPr id="816" name="Freeform: Shape 370">
                  <a:extLst>
                    <a:ext uri="{FF2B5EF4-FFF2-40B4-BE49-F238E27FC236}">
                      <a16:creationId xmlns:a16="http://schemas.microsoft.com/office/drawing/2014/main" id="{F6CB4619-A8AC-784C-BBBB-55AAEA0D3EBC}"/>
                    </a:ext>
                  </a:extLst>
                </p:cNvPr>
                <p:cNvSpPr/>
                <p:nvPr/>
              </p:nvSpPr>
              <p:spPr>
                <a:xfrm>
                  <a:off x="7631376" y="4370257"/>
                  <a:ext cx="14868" cy="61371"/>
                </a:xfrm>
                <a:custGeom>
                  <a:avLst/>
                  <a:gdLst>
                    <a:gd name="connsiteX0" fmla="*/ 14869 w 14868"/>
                    <a:gd name="connsiteY0" fmla="*/ 0 h 61371"/>
                    <a:gd name="connsiteX1" fmla="*/ 14869 w 14868"/>
                    <a:gd name="connsiteY1" fmla="*/ 52647 h 61371"/>
                    <a:gd name="connsiteX2" fmla="*/ 531 w 14868"/>
                    <a:gd name="connsiteY2" fmla="*/ 61371 h 61371"/>
                    <a:gd name="connsiteX3" fmla="*/ 0 w 14868"/>
                    <a:gd name="connsiteY3" fmla="*/ 8269 h 61371"/>
                    <a:gd name="connsiteX4" fmla="*/ 14869 w 14868"/>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371">
                      <a:moveTo>
                        <a:pt x="14869" y="0"/>
                      </a:moveTo>
                      <a:lnTo>
                        <a:pt x="14869" y="52647"/>
                      </a:lnTo>
                      <a:lnTo>
                        <a:pt x="531" y="61371"/>
                      </a:lnTo>
                      <a:lnTo>
                        <a:pt x="0" y="8269"/>
                      </a:lnTo>
                      <a:lnTo>
                        <a:pt x="14869" y="0"/>
                      </a:lnTo>
                      <a:close/>
                    </a:path>
                  </a:pathLst>
                </a:custGeom>
                <a:solidFill>
                  <a:srgbClr val="0078D4"/>
                </a:solidFill>
                <a:ln w="7580" cap="flat">
                  <a:noFill/>
                  <a:prstDash val="solid"/>
                  <a:miter/>
                </a:ln>
              </p:spPr>
              <p:txBody>
                <a:bodyPr rtlCol="0" anchor="ctr"/>
                <a:lstStyle/>
                <a:p>
                  <a:endParaRPr lang="en-US"/>
                </a:p>
              </p:txBody>
            </p:sp>
            <p:sp>
              <p:nvSpPr>
                <p:cNvPr id="817" name="Freeform: Shape 371">
                  <a:extLst>
                    <a:ext uri="{FF2B5EF4-FFF2-40B4-BE49-F238E27FC236}">
                      <a16:creationId xmlns:a16="http://schemas.microsoft.com/office/drawing/2014/main" id="{2F2B0221-3C8A-FD4D-88F3-F9A93203FE2D}"/>
                    </a:ext>
                  </a:extLst>
                </p:cNvPr>
                <p:cNvSpPr/>
                <p:nvPr/>
              </p:nvSpPr>
              <p:spPr>
                <a:xfrm>
                  <a:off x="7682051" y="4341657"/>
                  <a:ext cx="13275" cy="60309"/>
                </a:xfrm>
                <a:custGeom>
                  <a:avLst/>
                  <a:gdLst>
                    <a:gd name="connsiteX0" fmla="*/ 12745 w 13275"/>
                    <a:gd name="connsiteY0" fmla="*/ 0 h 60309"/>
                    <a:gd name="connsiteX1" fmla="*/ 13276 w 13275"/>
                    <a:gd name="connsiteY1" fmla="*/ 52647 h 60309"/>
                    <a:gd name="connsiteX2" fmla="*/ 0 w 13275"/>
                    <a:gd name="connsiteY2" fmla="*/ 60309 h 60309"/>
                    <a:gd name="connsiteX3" fmla="*/ 0 w 13275"/>
                    <a:gd name="connsiteY3" fmla="*/ 7662 h 60309"/>
                    <a:gd name="connsiteX4" fmla="*/ 12745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12745" y="0"/>
                      </a:moveTo>
                      <a:lnTo>
                        <a:pt x="13276" y="52647"/>
                      </a:lnTo>
                      <a:lnTo>
                        <a:pt x="0" y="60309"/>
                      </a:lnTo>
                      <a:lnTo>
                        <a:pt x="0" y="7662"/>
                      </a:lnTo>
                      <a:lnTo>
                        <a:pt x="12745" y="0"/>
                      </a:lnTo>
                      <a:close/>
                    </a:path>
                  </a:pathLst>
                </a:custGeom>
                <a:solidFill>
                  <a:srgbClr val="0078D4"/>
                </a:solidFill>
                <a:ln w="7580" cap="flat">
                  <a:noFill/>
                  <a:prstDash val="solid"/>
                  <a:miter/>
                </a:ln>
              </p:spPr>
              <p:txBody>
                <a:bodyPr rtlCol="0" anchor="ctr"/>
                <a:lstStyle/>
                <a:p>
                  <a:endParaRPr lang="en-US"/>
                </a:p>
              </p:txBody>
            </p:sp>
            <p:sp>
              <p:nvSpPr>
                <p:cNvPr id="818" name="Freeform: Shape 372">
                  <a:extLst>
                    <a:ext uri="{FF2B5EF4-FFF2-40B4-BE49-F238E27FC236}">
                      <a16:creationId xmlns:a16="http://schemas.microsoft.com/office/drawing/2014/main" id="{968B2BD9-CC35-4143-AC14-F3E184E24119}"/>
                    </a:ext>
                  </a:extLst>
                </p:cNvPr>
                <p:cNvSpPr/>
                <p:nvPr/>
              </p:nvSpPr>
              <p:spPr>
                <a:xfrm>
                  <a:off x="7598225" y="4389677"/>
                  <a:ext cx="14337" cy="61371"/>
                </a:xfrm>
                <a:custGeom>
                  <a:avLst/>
                  <a:gdLst>
                    <a:gd name="connsiteX0" fmla="*/ 14338 w 14337"/>
                    <a:gd name="connsiteY0" fmla="*/ 0 h 61371"/>
                    <a:gd name="connsiteX1" fmla="*/ 14338 w 14337"/>
                    <a:gd name="connsiteY1" fmla="*/ 52647 h 61371"/>
                    <a:gd name="connsiteX2" fmla="*/ 0 w 14337"/>
                    <a:gd name="connsiteY2" fmla="*/ 61371 h 61371"/>
                    <a:gd name="connsiteX3" fmla="*/ 0 w 14337"/>
                    <a:gd name="connsiteY3" fmla="*/ 8269 h 61371"/>
                    <a:gd name="connsiteX4" fmla="*/ 14338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14338" y="0"/>
                      </a:moveTo>
                      <a:lnTo>
                        <a:pt x="14338" y="52647"/>
                      </a:lnTo>
                      <a:lnTo>
                        <a:pt x="0" y="61371"/>
                      </a:lnTo>
                      <a:lnTo>
                        <a:pt x="0" y="8269"/>
                      </a:lnTo>
                      <a:lnTo>
                        <a:pt x="14338" y="0"/>
                      </a:lnTo>
                      <a:close/>
                    </a:path>
                  </a:pathLst>
                </a:custGeom>
                <a:solidFill>
                  <a:srgbClr val="0078D4"/>
                </a:solidFill>
                <a:ln w="7580" cap="flat">
                  <a:noFill/>
                  <a:prstDash val="solid"/>
                  <a:miter/>
                </a:ln>
              </p:spPr>
              <p:txBody>
                <a:bodyPr rtlCol="0" anchor="ctr"/>
                <a:lstStyle/>
                <a:p>
                  <a:endParaRPr lang="en-US"/>
                </a:p>
              </p:txBody>
            </p:sp>
            <p:sp>
              <p:nvSpPr>
                <p:cNvPr id="819" name="Freeform: Shape 373">
                  <a:extLst>
                    <a:ext uri="{FF2B5EF4-FFF2-40B4-BE49-F238E27FC236}">
                      <a16:creationId xmlns:a16="http://schemas.microsoft.com/office/drawing/2014/main" id="{BABAF54B-6F69-3245-8F0E-EE17EEE01E6F}"/>
                    </a:ext>
                  </a:extLst>
                </p:cNvPr>
                <p:cNvSpPr/>
                <p:nvPr/>
              </p:nvSpPr>
              <p:spPr>
                <a:xfrm>
                  <a:off x="7665134" y="4350381"/>
                  <a:ext cx="14337" cy="61826"/>
                </a:xfrm>
                <a:custGeom>
                  <a:avLst/>
                  <a:gdLst>
                    <a:gd name="connsiteX0" fmla="*/ 14338 w 14337"/>
                    <a:gd name="connsiteY0" fmla="*/ 0 h 61826"/>
                    <a:gd name="connsiteX1" fmla="*/ 14338 w 14337"/>
                    <a:gd name="connsiteY1" fmla="*/ 53103 h 61826"/>
                    <a:gd name="connsiteX2" fmla="*/ 0 w 14337"/>
                    <a:gd name="connsiteY2" fmla="*/ 61827 h 61826"/>
                    <a:gd name="connsiteX3" fmla="*/ 0 w 14337"/>
                    <a:gd name="connsiteY3" fmla="*/ 8724 h 61826"/>
                    <a:gd name="connsiteX4" fmla="*/ 14338 w 14337"/>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826">
                      <a:moveTo>
                        <a:pt x="14338" y="0"/>
                      </a:moveTo>
                      <a:lnTo>
                        <a:pt x="14338" y="53103"/>
                      </a:lnTo>
                      <a:lnTo>
                        <a:pt x="0" y="61827"/>
                      </a:lnTo>
                      <a:lnTo>
                        <a:pt x="0" y="8724"/>
                      </a:lnTo>
                      <a:lnTo>
                        <a:pt x="14338" y="0"/>
                      </a:lnTo>
                      <a:close/>
                    </a:path>
                  </a:pathLst>
                </a:custGeom>
                <a:solidFill>
                  <a:srgbClr val="0078D4"/>
                </a:solidFill>
                <a:ln w="7580" cap="flat">
                  <a:noFill/>
                  <a:prstDash val="solid"/>
                  <a:miter/>
                </a:ln>
              </p:spPr>
              <p:txBody>
                <a:bodyPr rtlCol="0" anchor="ctr"/>
                <a:lstStyle/>
                <a:p>
                  <a:endParaRPr lang="en-US"/>
                </a:p>
              </p:txBody>
            </p:sp>
            <p:sp>
              <p:nvSpPr>
                <p:cNvPr id="820" name="Freeform: Shape 374">
                  <a:extLst>
                    <a:ext uri="{FF2B5EF4-FFF2-40B4-BE49-F238E27FC236}">
                      <a16:creationId xmlns:a16="http://schemas.microsoft.com/office/drawing/2014/main" id="{C8738D8F-3705-0C49-A5FD-6DE7C5ABFC84}"/>
                    </a:ext>
                  </a:extLst>
                </p:cNvPr>
                <p:cNvSpPr/>
                <p:nvPr/>
              </p:nvSpPr>
              <p:spPr>
                <a:xfrm>
                  <a:off x="7648293" y="4360547"/>
                  <a:ext cx="14868" cy="61295"/>
                </a:xfrm>
                <a:custGeom>
                  <a:avLst/>
                  <a:gdLst>
                    <a:gd name="connsiteX0" fmla="*/ 14338 w 14868"/>
                    <a:gd name="connsiteY0" fmla="*/ 0 h 61295"/>
                    <a:gd name="connsiteX1" fmla="*/ 14869 w 14868"/>
                    <a:gd name="connsiteY1" fmla="*/ 52647 h 61295"/>
                    <a:gd name="connsiteX2" fmla="*/ 531 w 14868"/>
                    <a:gd name="connsiteY2" fmla="*/ 61295 h 61295"/>
                    <a:gd name="connsiteX3" fmla="*/ 0 w 14868"/>
                    <a:gd name="connsiteY3" fmla="*/ 8193 h 61295"/>
                    <a:gd name="connsiteX4" fmla="*/ 14338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14338" y="0"/>
                      </a:moveTo>
                      <a:lnTo>
                        <a:pt x="14869" y="52647"/>
                      </a:lnTo>
                      <a:lnTo>
                        <a:pt x="531" y="61295"/>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21" name="Freeform: Shape 375">
                  <a:extLst>
                    <a:ext uri="{FF2B5EF4-FFF2-40B4-BE49-F238E27FC236}">
                      <a16:creationId xmlns:a16="http://schemas.microsoft.com/office/drawing/2014/main" id="{B31B1828-BC6B-BA43-95F7-AC377F261CBE}"/>
                    </a:ext>
                  </a:extLst>
                </p:cNvPr>
                <p:cNvSpPr/>
                <p:nvPr/>
              </p:nvSpPr>
              <p:spPr>
                <a:xfrm>
                  <a:off x="7564012" y="4409173"/>
                  <a:ext cx="15323" cy="62281"/>
                </a:xfrm>
                <a:custGeom>
                  <a:avLst/>
                  <a:gdLst>
                    <a:gd name="connsiteX0" fmla="*/ 0 w 15323"/>
                    <a:gd name="connsiteY0" fmla="*/ 62282 h 62281"/>
                    <a:gd name="connsiteX1" fmla="*/ 0 w 15323"/>
                    <a:gd name="connsiteY1" fmla="*/ 8648 h 62281"/>
                    <a:gd name="connsiteX2" fmla="*/ 15324 w 15323"/>
                    <a:gd name="connsiteY2" fmla="*/ 0 h 62281"/>
                    <a:gd name="connsiteX3" fmla="*/ 15324 w 15323"/>
                    <a:gd name="connsiteY3" fmla="*/ 53103 h 62281"/>
                    <a:gd name="connsiteX4" fmla="*/ 0 w 15323"/>
                    <a:gd name="connsiteY4" fmla="*/ 62282 h 6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62281">
                      <a:moveTo>
                        <a:pt x="0" y="62282"/>
                      </a:moveTo>
                      <a:lnTo>
                        <a:pt x="0" y="8648"/>
                      </a:lnTo>
                      <a:lnTo>
                        <a:pt x="15324" y="0"/>
                      </a:lnTo>
                      <a:lnTo>
                        <a:pt x="15324" y="53103"/>
                      </a:lnTo>
                      <a:lnTo>
                        <a:pt x="0" y="62282"/>
                      </a:lnTo>
                      <a:close/>
                    </a:path>
                  </a:pathLst>
                </a:custGeom>
                <a:solidFill>
                  <a:srgbClr val="0078D4"/>
                </a:solidFill>
                <a:ln w="7580" cap="flat">
                  <a:noFill/>
                  <a:prstDash val="solid"/>
                  <a:miter/>
                </a:ln>
              </p:spPr>
              <p:txBody>
                <a:bodyPr rtlCol="0" anchor="ctr"/>
                <a:lstStyle/>
                <a:p>
                  <a:endParaRPr lang="en-US"/>
                </a:p>
              </p:txBody>
            </p:sp>
            <p:sp>
              <p:nvSpPr>
                <p:cNvPr id="822" name="Freeform: Shape 376">
                  <a:extLst>
                    <a:ext uri="{FF2B5EF4-FFF2-40B4-BE49-F238E27FC236}">
                      <a16:creationId xmlns:a16="http://schemas.microsoft.com/office/drawing/2014/main" id="{A02C2523-99B5-AD44-B4AB-E6EFBD1CB5E0}"/>
                    </a:ext>
                  </a:extLst>
                </p:cNvPr>
                <p:cNvSpPr/>
                <p:nvPr/>
              </p:nvSpPr>
              <p:spPr>
                <a:xfrm>
                  <a:off x="7581384" y="4399387"/>
                  <a:ext cx="14792" cy="61295"/>
                </a:xfrm>
                <a:custGeom>
                  <a:avLst/>
                  <a:gdLst>
                    <a:gd name="connsiteX0" fmla="*/ 14262 w 14792"/>
                    <a:gd name="connsiteY0" fmla="*/ 0 h 61295"/>
                    <a:gd name="connsiteX1" fmla="*/ 14793 w 14792"/>
                    <a:gd name="connsiteY1" fmla="*/ 53103 h 61295"/>
                    <a:gd name="connsiteX2" fmla="*/ 0 w 14792"/>
                    <a:gd name="connsiteY2" fmla="*/ 61295 h 61295"/>
                    <a:gd name="connsiteX3" fmla="*/ 0 w 14792"/>
                    <a:gd name="connsiteY3" fmla="*/ 8193 h 61295"/>
                    <a:gd name="connsiteX4" fmla="*/ 14262 w 14792"/>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262" y="0"/>
                      </a:moveTo>
                      <a:lnTo>
                        <a:pt x="14793" y="53103"/>
                      </a:lnTo>
                      <a:lnTo>
                        <a:pt x="0" y="61295"/>
                      </a:lnTo>
                      <a:lnTo>
                        <a:pt x="0" y="8193"/>
                      </a:lnTo>
                      <a:lnTo>
                        <a:pt x="14262" y="0"/>
                      </a:lnTo>
                      <a:close/>
                    </a:path>
                  </a:pathLst>
                </a:custGeom>
                <a:solidFill>
                  <a:srgbClr val="0078D4"/>
                </a:solidFill>
                <a:ln w="7580" cap="flat">
                  <a:noFill/>
                  <a:prstDash val="solid"/>
                  <a:miter/>
                </a:ln>
              </p:spPr>
              <p:txBody>
                <a:bodyPr rtlCol="0" anchor="ctr"/>
                <a:lstStyle/>
                <a:p>
                  <a:endParaRPr lang="en-US"/>
                </a:p>
              </p:txBody>
            </p:sp>
            <p:sp>
              <p:nvSpPr>
                <p:cNvPr id="823" name="Freeform: Shape 377">
                  <a:extLst>
                    <a:ext uri="{FF2B5EF4-FFF2-40B4-BE49-F238E27FC236}">
                      <a16:creationId xmlns:a16="http://schemas.microsoft.com/office/drawing/2014/main" id="{291E2CDB-E19E-BB49-8E3B-2792E32583AB}"/>
                    </a:ext>
                  </a:extLst>
                </p:cNvPr>
                <p:cNvSpPr/>
                <p:nvPr/>
              </p:nvSpPr>
              <p:spPr>
                <a:xfrm>
                  <a:off x="7615066" y="4379967"/>
                  <a:ext cx="14337" cy="61295"/>
                </a:xfrm>
                <a:custGeom>
                  <a:avLst/>
                  <a:gdLst>
                    <a:gd name="connsiteX0" fmla="*/ 14338 w 14337"/>
                    <a:gd name="connsiteY0" fmla="*/ 0 h 61295"/>
                    <a:gd name="connsiteX1" fmla="*/ 14338 w 14337"/>
                    <a:gd name="connsiteY1" fmla="*/ 52647 h 61295"/>
                    <a:gd name="connsiteX2" fmla="*/ 0 w 14337"/>
                    <a:gd name="connsiteY2" fmla="*/ 61295 h 61295"/>
                    <a:gd name="connsiteX3" fmla="*/ 0 w 14337"/>
                    <a:gd name="connsiteY3" fmla="*/ 8193 h 61295"/>
                    <a:gd name="connsiteX4" fmla="*/ 14338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14338" y="0"/>
                      </a:moveTo>
                      <a:lnTo>
                        <a:pt x="14338" y="52647"/>
                      </a:lnTo>
                      <a:lnTo>
                        <a:pt x="0" y="61295"/>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24" name="Freeform: Shape 378">
                  <a:extLst>
                    <a:ext uri="{FF2B5EF4-FFF2-40B4-BE49-F238E27FC236}">
                      <a16:creationId xmlns:a16="http://schemas.microsoft.com/office/drawing/2014/main" id="{E33945AF-D8C6-4A49-8B86-90839B3CF12E}"/>
                    </a:ext>
                  </a:extLst>
                </p:cNvPr>
                <p:cNvSpPr/>
                <p:nvPr/>
              </p:nvSpPr>
              <p:spPr>
                <a:xfrm>
                  <a:off x="7631376" y="4436180"/>
                  <a:ext cx="14868" cy="58185"/>
                </a:xfrm>
                <a:custGeom>
                  <a:avLst/>
                  <a:gdLst>
                    <a:gd name="connsiteX0" fmla="*/ 14869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869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869" y="0"/>
                      </a:moveTo>
                      <a:lnTo>
                        <a:pt x="14869" y="49537"/>
                      </a:lnTo>
                      <a:lnTo>
                        <a:pt x="531" y="58185"/>
                      </a:lnTo>
                      <a:lnTo>
                        <a:pt x="0" y="8117"/>
                      </a:lnTo>
                      <a:lnTo>
                        <a:pt x="14869" y="0"/>
                      </a:lnTo>
                      <a:close/>
                    </a:path>
                  </a:pathLst>
                </a:custGeom>
                <a:solidFill>
                  <a:srgbClr val="0078D4"/>
                </a:solidFill>
                <a:ln w="7580" cap="flat">
                  <a:noFill/>
                  <a:prstDash val="solid"/>
                  <a:miter/>
                </a:ln>
              </p:spPr>
              <p:txBody>
                <a:bodyPr rtlCol="0" anchor="ctr"/>
                <a:lstStyle/>
                <a:p>
                  <a:endParaRPr lang="en-US"/>
                </a:p>
              </p:txBody>
            </p:sp>
            <p:sp>
              <p:nvSpPr>
                <p:cNvPr id="825" name="Freeform: Shape 379">
                  <a:extLst>
                    <a:ext uri="{FF2B5EF4-FFF2-40B4-BE49-F238E27FC236}">
                      <a16:creationId xmlns:a16="http://schemas.microsoft.com/office/drawing/2014/main" id="{628C4050-9B82-E249-A0EB-F3265553796D}"/>
                    </a:ext>
                  </a:extLst>
                </p:cNvPr>
                <p:cNvSpPr/>
                <p:nvPr/>
              </p:nvSpPr>
              <p:spPr>
                <a:xfrm>
                  <a:off x="7682051" y="4407580"/>
                  <a:ext cx="13275" cy="57730"/>
                </a:xfrm>
                <a:custGeom>
                  <a:avLst/>
                  <a:gdLst>
                    <a:gd name="connsiteX0" fmla="*/ 12745 w 13275"/>
                    <a:gd name="connsiteY0" fmla="*/ 0 h 57730"/>
                    <a:gd name="connsiteX1" fmla="*/ 13276 w 13275"/>
                    <a:gd name="connsiteY1" fmla="*/ 50068 h 57730"/>
                    <a:gd name="connsiteX2" fmla="*/ 0 w 13275"/>
                    <a:gd name="connsiteY2" fmla="*/ 57730 h 57730"/>
                    <a:gd name="connsiteX3" fmla="*/ 0 w 13275"/>
                    <a:gd name="connsiteY3" fmla="*/ 7662 h 57730"/>
                    <a:gd name="connsiteX4" fmla="*/ 12745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12745" y="0"/>
                      </a:moveTo>
                      <a:lnTo>
                        <a:pt x="13276" y="50068"/>
                      </a:lnTo>
                      <a:lnTo>
                        <a:pt x="0" y="57730"/>
                      </a:lnTo>
                      <a:lnTo>
                        <a:pt x="0" y="7662"/>
                      </a:lnTo>
                      <a:lnTo>
                        <a:pt x="12745" y="0"/>
                      </a:lnTo>
                      <a:close/>
                    </a:path>
                  </a:pathLst>
                </a:custGeom>
                <a:solidFill>
                  <a:srgbClr val="0078D4"/>
                </a:solidFill>
                <a:ln w="7580" cap="flat">
                  <a:noFill/>
                  <a:prstDash val="solid"/>
                  <a:miter/>
                </a:ln>
              </p:spPr>
              <p:txBody>
                <a:bodyPr rtlCol="0" anchor="ctr"/>
                <a:lstStyle/>
                <a:p>
                  <a:endParaRPr lang="en-US"/>
                </a:p>
              </p:txBody>
            </p:sp>
            <p:sp>
              <p:nvSpPr>
                <p:cNvPr id="826" name="Freeform: Shape 380">
                  <a:extLst>
                    <a:ext uri="{FF2B5EF4-FFF2-40B4-BE49-F238E27FC236}">
                      <a16:creationId xmlns:a16="http://schemas.microsoft.com/office/drawing/2014/main" id="{EAED46CF-A10A-D043-9BD8-C9B16415E7A8}"/>
                    </a:ext>
                  </a:extLst>
                </p:cNvPr>
                <p:cNvSpPr/>
                <p:nvPr/>
              </p:nvSpPr>
              <p:spPr>
                <a:xfrm>
                  <a:off x="7598225" y="4455600"/>
                  <a:ext cx="14337" cy="58261"/>
                </a:xfrm>
                <a:custGeom>
                  <a:avLst/>
                  <a:gdLst>
                    <a:gd name="connsiteX0" fmla="*/ 14338 w 14337"/>
                    <a:gd name="connsiteY0" fmla="*/ 0 h 58261"/>
                    <a:gd name="connsiteX1" fmla="*/ 14338 w 14337"/>
                    <a:gd name="connsiteY1" fmla="*/ 50068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50068"/>
                      </a:lnTo>
                      <a:lnTo>
                        <a:pt x="0" y="58261"/>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27" name="Freeform: Shape 381">
                  <a:extLst>
                    <a:ext uri="{FF2B5EF4-FFF2-40B4-BE49-F238E27FC236}">
                      <a16:creationId xmlns:a16="http://schemas.microsoft.com/office/drawing/2014/main" id="{4D6DD882-64EC-904F-A86C-BE78AA3FCD9B}"/>
                    </a:ext>
                  </a:extLst>
                </p:cNvPr>
                <p:cNvSpPr/>
                <p:nvPr/>
              </p:nvSpPr>
              <p:spPr>
                <a:xfrm>
                  <a:off x="7665134" y="4416759"/>
                  <a:ext cx="14337" cy="58185"/>
                </a:xfrm>
                <a:custGeom>
                  <a:avLst/>
                  <a:gdLst>
                    <a:gd name="connsiteX0" fmla="*/ 14338 w 14337"/>
                    <a:gd name="connsiteY0" fmla="*/ 0 h 58185"/>
                    <a:gd name="connsiteX1" fmla="*/ 14338 w 14337"/>
                    <a:gd name="connsiteY1" fmla="*/ 49537 h 58185"/>
                    <a:gd name="connsiteX2" fmla="*/ 0 w 14337"/>
                    <a:gd name="connsiteY2" fmla="*/ 58185 h 58185"/>
                    <a:gd name="connsiteX3" fmla="*/ 0 w 14337"/>
                    <a:gd name="connsiteY3" fmla="*/ 8117 h 58185"/>
                    <a:gd name="connsiteX4" fmla="*/ 14338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14338" y="0"/>
                      </a:moveTo>
                      <a:lnTo>
                        <a:pt x="14338" y="49537"/>
                      </a:lnTo>
                      <a:lnTo>
                        <a:pt x="0" y="58185"/>
                      </a:lnTo>
                      <a:lnTo>
                        <a:pt x="0" y="8117"/>
                      </a:lnTo>
                      <a:lnTo>
                        <a:pt x="14338" y="0"/>
                      </a:lnTo>
                      <a:close/>
                    </a:path>
                  </a:pathLst>
                </a:custGeom>
                <a:solidFill>
                  <a:srgbClr val="0078D4"/>
                </a:solidFill>
                <a:ln w="7580" cap="flat">
                  <a:noFill/>
                  <a:prstDash val="solid"/>
                  <a:miter/>
                </a:ln>
              </p:spPr>
              <p:txBody>
                <a:bodyPr rtlCol="0" anchor="ctr"/>
                <a:lstStyle/>
                <a:p>
                  <a:endParaRPr lang="en-US"/>
                </a:p>
              </p:txBody>
            </p:sp>
            <p:sp>
              <p:nvSpPr>
                <p:cNvPr id="828" name="Freeform: Shape 382">
                  <a:extLst>
                    <a:ext uri="{FF2B5EF4-FFF2-40B4-BE49-F238E27FC236}">
                      <a16:creationId xmlns:a16="http://schemas.microsoft.com/office/drawing/2014/main" id="{C475A4FD-ACA9-E842-B121-0C90672A34AB}"/>
                    </a:ext>
                  </a:extLst>
                </p:cNvPr>
                <p:cNvSpPr/>
                <p:nvPr/>
              </p:nvSpPr>
              <p:spPr>
                <a:xfrm>
                  <a:off x="7648293" y="4426470"/>
                  <a:ext cx="14868" cy="58185"/>
                </a:xfrm>
                <a:custGeom>
                  <a:avLst/>
                  <a:gdLst>
                    <a:gd name="connsiteX0" fmla="*/ 14338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338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338" y="0"/>
                      </a:moveTo>
                      <a:lnTo>
                        <a:pt x="14869" y="49537"/>
                      </a:lnTo>
                      <a:lnTo>
                        <a:pt x="531" y="58185"/>
                      </a:lnTo>
                      <a:lnTo>
                        <a:pt x="0" y="8117"/>
                      </a:lnTo>
                      <a:lnTo>
                        <a:pt x="14338" y="0"/>
                      </a:lnTo>
                      <a:close/>
                    </a:path>
                  </a:pathLst>
                </a:custGeom>
                <a:solidFill>
                  <a:srgbClr val="0078D4"/>
                </a:solidFill>
                <a:ln w="7580" cap="flat">
                  <a:noFill/>
                  <a:prstDash val="solid"/>
                  <a:miter/>
                </a:ln>
              </p:spPr>
              <p:txBody>
                <a:bodyPr rtlCol="0" anchor="ctr"/>
                <a:lstStyle/>
                <a:p>
                  <a:endParaRPr lang="en-US"/>
                </a:p>
              </p:txBody>
            </p:sp>
            <p:sp>
              <p:nvSpPr>
                <p:cNvPr id="829" name="Freeform: Shape 383">
                  <a:extLst>
                    <a:ext uri="{FF2B5EF4-FFF2-40B4-BE49-F238E27FC236}">
                      <a16:creationId xmlns:a16="http://schemas.microsoft.com/office/drawing/2014/main" id="{74C3E1F9-EDFC-E94D-BF97-509365915D17}"/>
                    </a:ext>
                  </a:extLst>
                </p:cNvPr>
                <p:cNvSpPr/>
                <p:nvPr/>
              </p:nvSpPr>
              <p:spPr>
                <a:xfrm>
                  <a:off x="7564012" y="4475021"/>
                  <a:ext cx="15323" cy="59247"/>
                </a:xfrm>
                <a:custGeom>
                  <a:avLst/>
                  <a:gdLst>
                    <a:gd name="connsiteX0" fmla="*/ 0 w 15323"/>
                    <a:gd name="connsiteY0" fmla="*/ 59247 h 59247"/>
                    <a:gd name="connsiteX1" fmla="*/ 0 w 15323"/>
                    <a:gd name="connsiteY1" fmla="*/ 8648 h 59247"/>
                    <a:gd name="connsiteX2" fmla="*/ 15324 w 15323"/>
                    <a:gd name="connsiteY2" fmla="*/ 0 h 59247"/>
                    <a:gd name="connsiteX3" fmla="*/ 15324 w 15323"/>
                    <a:gd name="connsiteY3" fmla="*/ 50068 h 59247"/>
                    <a:gd name="connsiteX4" fmla="*/ 0 w 15323"/>
                    <a:gd name="connsiteY4" fmla="*/ 59247 h 5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59247">
                      <a:moveTo>
                        <a:pt x="0" y="59247"/>
                      </a:moveTo>
                      <a:lnTo>
                        <a:pt x="0" y="8648"/>
                      </a:lnTo>
                      <a:lnTo>
                        <a:pt x="15324" y="0"/>
                      </a:lnTo>
                      <a:lnTo>
                        <a:pt x="15324" y="50068"/>
                      </a:lnTo>
                      <a:lnTo>
                        <a:pt x="0" y="59247"/>
                      </a:lnTo>
                      <a:close/>
                    </a:path>
                  </a:pathLst>
                </a:custGeom>
                <a:solidFill>
                  <a:srgbClr val="0078D4"/>
                </a:solidFill>
                <a:ln w="7580" cap="flat">
                  <a:noFill/>
                  <a:prstDash val="solid"/>
                  <a:miter/>
                </a:ln>
              </p:spPr>
              <p:txBody>
                <a:bodyPr rtlCol="0" anchor="ctr"/>
                <a:lstStyle/>
                <a:p>
                  <a:endParaRPr lang="en-US"/>
                </a:p>
              </p:txBody>
            </p:sp>
            <p:sp>
              <p:nvSpPr>
                <p:cNvPr id="830" name="Freeform: Shape 384">
                  <a:extLst>
                    <a:ext uri="{FF2B5EF4-FFF2-40B4-BE49-F238E27FC236}">
                      <a16:creationId xmlns:a16="http://schemas.microsoft.com/office/drawing/2014/main" id="{CA753048-8757-7C40-BED3-CF535899E2CD}"/>
                    </a:ext>
                  </a:extLst>
                </p:cNvPr>
                <p:cNvSpPr/>
                <p:nvPr/>
              </p:nvSpPr>
              <p:spPr>
                <a:xfrm>
                  <a:off x="7581384" y="4465310"/>
                  <a:ext cx="14792" cy="58261"/>
                </a:xfrm>
                <a:custGeom>
                  <a:avLst/>
                  <a:gdLst>
                    <a:gd name="connsiteX0" fmla="*/ 14262 w 14792"/>
                    <a:gd name="connsiteY0" fmla="*/ 0 h 58261"/>
                    <a:gd name="connsiteX1" fmla="*/ 14793 w 14792"/>
                    <a:gd name="connsiteY1" fmla="*/ 50068 h 58261"/>
                    <a:gd name="connsiteX2" fmla="*/ 0 w 14792"/>
                    <a:gd name="connsiteY2" fmla="*/ 58261 h 58261"/>
                    <a:gd name="connsiteX3" fmla="*/ 0 w 14792"/>
                    <a:gd name="connsiteY3" fmla="*/ 8193 h 58261"/>
                    <a:gd name="connsiteX4" fmla="*/ 14262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262" y="0"/>
                      </a:moveTo>
                      <a:lnTo>
                        <a:pt x="14793" y="50068"/>
                      </a:lnTo>
                      <a:lnTo>
                        <a:pt x="0" y="58261"/>
                      </a:lnTo>
                      <a:lnTo>
                        <a:pt x="0" y="8193"/>
                      </a:lnTo>
                      <a:lnTo>
                        <a:pt x="14262" y="0"/>
                      </a:lnTo>
                      <a:close/>
                    </a:path>
                  </a:pathLst>
                </a:custGeom>
                <a:solidFill>
                  <a:srgbClr val="0078D4"/>
                </a:solidFill>
                <a:ln w="7580" cap="flat">
                  <a:noFill/>
                  <a:prstDash val="solid"/>
                  <a:miter/>
                </a:ln>
              </p:spPr>
              <p:txBody>
                <a:bodyPr rtlCol="0" anchor="ctr"/>
                <a:lstStyle/>
                <a:p>
                  <a:endParaRPr lang="en-US"/>
                </a:p>
              </p:txBody>
            </p:sp>
            <p:sp>
              <p:nvSpPr>
                <p:cNvPr id="831" name="Freeform: Shape 385">
                  <a:extLst>
                    <a:ext uri="{FF2B5EF4-FFF2-40B4-BE49-F238E27FC236}">
                      <a16:creationId xmlns:a16="http://schemas.microsoft.com/office/drawing/2014/main" id="{8F003A4D-17B1-3D46-87E2-F325240EAA00}"/>
                    </a:ext>
                  </a:extLst>
                </p:cNvPr>
                <p:cNvSpPr/>
                <p:nvPr/>
              </p:nvSpPr>
              <p:spPr>
                <a:xfrm>
                  <a:off x="7615066" y="4445890"/>
                  <a:ext cx="14337" cy="58261"/>
                </a:xfrm>
                <a:custGeom>
                  <a:avLst/>
                  <a:gdLst>
                    <a:gd name="connsiteX0" fmla="*/ 14338 w 14337"/>
                    <a:gd name="connsiteY0" fmla="*/ 0 h 58261"/>
                    <a:gd name="connsiteX1" fmla="*/ 14338 w 14337"/>
                    <a:gd name="connsiteY1" fmla="*/ 49537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49537"/>
                      </a:lnTo>
                      <a:lnTo>
                        <a:pt x="0" y="58261"/>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32" name="Freeform: Shape 386">
                  <a:extLst>
                    <a:ext uri="{FF2B5EF4-FFF2-40B4-BE49-F238E27FC236}">
                      <a16:creationId xmlns:a16="http://schemas.microsoft.com/office/drawing/2014/main" id="{F755A4B6-D49A-3742-9E57-4A3649BAAF1F}"/>
                    </a:ext>
                  </a:extLst>
                </p:cNvPr>
                <p:cNvSpPr/>
                <p:nvPr/>
              </p:nvSpPr>
              <p:spPr>
                <a:xfrm>
                  <a:off x="7560901" y="4206321"/>
                  <a:ext cx="132832" cy="79198"/>
                </a:xfrm>
                <a:custGeom>
                  <a:avLst/>
                  <a:gdLst>
                    <a:gd name="connsiteX0" fmla="*/ 0 w 132832"/>
                    <a:gd name="connsiteY0" fmla="*/ 0 h 79198"/>
                    <a:gd name="connsiteX1" fmla="*/ 132832 w 132832"/>
                    <a:gd name="connsiteY1" fmla="*/ 79199 h 79198"/>
                    <a:gd name="connsiteX2" fmla="*/ 125170 w 132832"/>
                    <a:gd name="connsiteY2" fmla="*/ 77151 h 79198"/>
                    <a:gd name="connsiteX3" fmla="*/ 0 w 132832"/>
                    <a:gd name="connsiteY3" fmla="*/ 2048 h 79198"/>
                    <a:gd name="connsiteX4" fmla="*/ 0 w 132832"/>
                    <a:gd name="connsiteY4" fmla="*/ 0 h 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32" h="79198">
                      <a:moveTo>
                        <a:pt x="0" y="0"/>
                      </a:moveTo>
                      <a:cubicBezTo>
                        <a:pt x="43392" y="25034"/>
                        <a:pt x="89440" y="53634"/>
                        <a:pt x="132832" y="79199"/>
                      </a:cubicBezTo>
                      <a:cubicBezTo>
                        <a:pt x="131315" y="78137"/>
                        <a:pt x="128736" y="77682"/>
                        <a:pt x="125170" y="77151"/>
                      </a:cubicBezTo>
                      <a:lnTo>
                        <a:pt x="0" y="2048"/>
                      </a:lnTo>
                      <a:cubicBezTo>
                        <a:pt x="0" y="455"/>
                        <a:pt x="0" y="0"/>
                        <a:pt x="0" y="0"/>
                      </a:cubicBezTo>
                      <a:close/>
                    </a:path>
                  </a:pathLst>
                </a:custGeom>
                <a:solidFill>
                  <a:srgbClr val="CDCDD0"/>
                </a:solidFill>
                <a:ln w="7580" cap="flat">
                  <a:noFill/>
                  <a:prstDash val="solid"/>
                  <a:miter/>
                </a:ln>
              </p:spPr>
              <p:txBody>
                <a:bodyPr rtlCol="0" anchor="ctr"/>
                <a:lstStyle/>
                <a:p>
                  <a:endParaRPr lang="en-US"/>
                </a:p>
              </p:txBody>
            </p:sp>
            <p:sp>
              <p:nvSpPr>
                <p:cNvPr id="833" name="Freeform: Shape 387">
                  <a:extLst>
                    <a:ext uri="{FF2B5EF4-FFF2-40B4-BE49-F238E27FC236}">
                      <a16:creationId xmlns:a16="http://schemas.microsoft.com/office/drawing/2014/main" id="{8F6F81F6-7E3D-ED4D-A489-CE133C40798A}"/>
                    </a:ext>
                  </a:extLst>
                </p:cNvPr>
                <p:cNvSpPr/>
                <p:nvPr/>
              </p:nvSpPr>
              <p:spPr>
                <a:xfrm>
                  <a:off x="7428069" y="4205790"/>
                  <a:ext cx="133363" cy="82233"/>
                </a:xfrm>
                <a:custGeom>
                  <a:avLst/>
                  <a:gdLst>
                    <a:gd name="connsiteX0" fmla="*/ 0 w 133363"/>
                    <a:gd name="connsiteY0" fmla="*/ 82233 h 82233"/>
                    <a:gd name="connsiteX1" fmla="*/ 133363 w 133363"/>
                    <a:gd name="connsiteY1" fmla="*/ 0 h 82233"/>
                    <a:gd name="connsiteX2" fmla="*/ 133363 w 133363"/>
                    <a:gd name="connsiteY2" fmla="*/ 2579 h 82233"/>
                    <a:gd name="connsiteX3" fmla="*/ 7662 w 133363"/>
                    <a:gd name="connsiteY3" fmla="*/ 80261 h 82233"/>
                    <a:gd name="connsiteX4" fmla="*/ 0 w 133363"/>
                    <a:gd name="connsiteY4" fmla="*/ 82233 h 8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 h="82233">
                      <a:moveTo>
                        <a:pt x="0" y="82233"/>
                      </a:moveTo>
                      <a:cubicBezTo>
                        <a:pt x="43392" y="57199"/>
                        <a:pt x="89895" y="25489"/>
                        <a:pt x="133363" y="0"/>
                      </a:cubicBezTo>
                      <a:cubicBezTo>
                        <a:pt x="133363" y="0"/>
                        <a:pt x="133363" y="531"/>
                        <a:pt x="133363" y="2579"/>
                      </a:cubicBezTo>
                      <a:lnTo>
                        <a:pt x="7662" y="80261"/>
                      </a:lnTo>
                      <a:cubicBezTo>
                        <a:pt x="4096" y="80716"/>
                        <a:pt x="1593" y="81247"/>
                        <a:pt x="0" y="82233"/>
                      </a:cubicBezTo>
                      <a:close/>
                    </a:path>
                  </a:pathLst>
                </a:custGeom>
                <a:solidFill>
                  <a:srgbClr val="CDCDD0"/>
                </a:solidFill>
                <a:ln w="7580" cap="flat">
                  <a:noFill/>
                  <a:prstDash val="solid"/>
                  <a:miter/>
                </a:ln>
              </p:spPr>
              <p:txBody>
                <a:bodyPr rtlCol="0" anchor="ctr"/>
                <a:lstStyle/>
                <a:p>
                  <a:endParaRPr lang="en-US"/>
                </a:p>
              </p:txBody>
            </p:sp>
            <p:sp>
              <p:nvSpPr>
                <p:cNvPr id="834" name="Freeform: Shape 388">
                  <a:extLst>
                    <a:ext uri="{FF2B5EF4-FFF2-40B4-BE49-F238E27FC236}">
                      <a16:creationId xmlns:a16="http://schemas.microsoft.com/office/drawing/2014/main" id="{2CB187C9-29DD-9A41-8E2E-6C627DC6786E}"/>
                    </a:ext>
                  </a:extLst>
                </p:cNvPr>
                <p:cNvSpPr/>
                <p:nvPr/>
              </p:nvSpPr>
              <p:spPr>
                <a:xfrm>
                  <a:off x="7435276" y="4208294"/>
                  <a:ext cx="250871" cy="149749"/>
                </a:xfrm>
                <a:custGeom>
                  <a:avLst/>
                  <a:gdLst>
                    <a:gd name="connsiteX0" fmla="*/ 250872 w 250871"/>
                    <a:gd name="connsiteY0" fmla="*/ 74647 h 149749"/>
                    <a:gd name="connsiteX1" fmla="*/ 124639 w 250871"/>
                    <a:gd name="connsiteY1" fmla="*/ 149749 h 149749"/>
                    <a:gd name="connsiteX2" fmla="*/ 0 w 250871"/>
                    <a:gd name="connsiteY2" fmla="*/ 77681 h 149749"/>
                    <a:gd name="connsiteX3" fmla="*/ 125701 w 250871"/>
                    <a:gd name="connsiteY3" fmla="*/ 0 h 149749"/>
                    <a:gd name="connsiteX4" fmla="*/ 250872 w 250871"/>
                    <a:gd name="connsiteY4" fmla="*/ 74647 h 149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1" h="149749">
                      <a:moveTo>
                        <a:pt x="250872" y="74647"/>
                      </a:moveTo>
                      <a:cubicBezTo>
                        <a:pt x="212031" y="97102"/>
                        <a:pt x="163480" y="127294"/>
                        <a:pt x="124639" y="149749"/>
                      </a:cubicBezTo>
                      <a:cubicBezTo>
                        <a:pt x="85268" y="127294"/>
                        <a:pt x="39296" y="100212"/>
                        <a:pt x="0" y="77681"/>
                      </a:cubicBezTo>
                      <a:cubicBezTo>
                        <a:pt x="38841" y="55227"/>
                        <a:pt x="86861" y="22531"/>
                        <a:pt x="125701" y="0"/>
                      </a:cubicBezTo>
                      <a:cubicBezTo>
                        <a:pt x="164997" y="22531"/>
                        <a:pt x="212031" y="52116"/>
                        <a:pt x="250872" y="74647"/>
                      </a:cubicBezTo>
                      <a:close/>
                    </a:path>
                  </a:pathLst>
                </a:custGeom>
                <a:solidFill>
                  <a:srgbClr val="F4F4F4"/>
                </a:solidFill>
                <a:ln w="7580" cap="flat">
                  <a:noFill/>
                  <a:prstDash val="solid"/>
                  <a:miter/>
                </a:ln>
              </p:spPr>
              <p:txBody>
                <a:bodyPr rtlCol="0" anchor="ctr"/>
                <a:lstStyle/>
                <a:p>
                  <a:endParaRPr lang="en-US"/>
                </a:p>
              </p:txBody>
            </p:sp>
            <p:sp>
              <p:nvSpPr>
                <p:cNvPr id="835" name="Freeform: Shape 389">
                  <a:extLst>
                    <a:ext uri="{FF2B5EF4-FFF2-40B4-BE49-F238E27FC236}">
                      <a16:creationId xmlns:a16="http://schemas.microsoft.com/office/drawing/2014/main" id="{14D4757F-FCC7-FB41-B878-0AB08E57C845}"/>
                    </a:ext>
                  </a:extLst>
                </p:cNvPr>
                <p:cNvSpPr/>
                <p:nvPr/>
              </p:nvSpPr>
              <p:spPr>
                <a:xfrm>
                  <a:off x="7424502" y="4286051"/>
                  <a:ext cx="135413" cy="87315"/>
                </a:xfrm>
                <a:custGeom>
                  <a:avLst/>
                  <a:gdLst>
                    <a:gd name="connsiteX0" fmla="*/ 135413 w 135413"/>
                    <a:gd name="connsiteY0" fmla="*/ 87316 h 87315"/>
                    <a:gd name="connsiteX1" fmla="*/ 3112 w 135413"/>
                    <a:gd name="connsiteY1" fmla="*/ 10696 h 87315"/>
                    <a:gd name="connsiteX2" fmla="*/ 78 w 135413"/>
                    <a:gd name="connsiteY2" fmla="*/ 7131 h 87315"/>
                    <a:gd name="connsiteX3" fmla="*/ 10774 w 135413"/>
                    <a:gd name="connsiteY3" fmla="*/ 0 h 87315"/>
                    <a:gd name="connsiteX4" fmla="*/ 135413 w 135413"/>
                    <a:gd name="connsiteY4" fmla="*/ 72068 h 87315"/>
                    <a:gd name="connsiteX5" fmla="*/ 135413 w 135413"/>
                    <a:gd name="connsiteY5" fmla="*/ 85875 h 87315"/>
                    <a:gd name="connsiteX6" fmla="*/ 135413 w 135413"/>
                    <a:gd name="connsiteY6" fmla="*/ 87316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13" h="87315">
                      <a:moveTo>
                        <a:pt x="135413" y="87316"/>
                      </a:moveTo>
                      <a:cubicBezTo>
                        <a:pt x="92021" y="62282"/>
                        <a:pt x="46504" y="36261"/>
                        <a:pt x="3112" y="10696"/>
                      </a:cubicBezTo>
                      <a:cubicBezTo>
                        <a:pt x="1595" y="9710"/>
                        <a:pt x="533" y="8648"/>
                        <a:pt x="78" y="7131"/>
                      </a:cubicBezTo>
                      <a:cubicBezTo>
                        <a:pt x="-453" y="5083"/>
                        <a:pt x="1595" y="986"/>
                        <a:pt x="10774" y="0"/>
                      </a:cubicBezTo>
                      <a:lnTo>
                        <a:pt x="135413" y="72068"/>
                      </a:lnTo>
                      <a:cubicBezTo>
                        <a:pt x="135413" y="78744"/>
                        <a:pt x="135413" y="83826"/>
                        <a:pt x="135413" y="85875"/>
                      </a:cubicBezTo>
                      <a:cubicBezTo>
                        <a:pt x="135413" y="86785"/>
                        <a:pt x="135413" y="87316"/>
                        <a:pt x="135413" y="87316"/>
                      </a:cubicBezTo>
                      <a:close/>
                    </a:path>
                  </a:pathLst>
                </a:custGeom>
                <a:solidFill>
                  <a:srgbClr val="EBEBEB"/>
                </a:solidFill>
                <a:ln w="7580" cap="flat">
                  <a:noFill/>
                  <a:prstDash val="solid"/>
                  <a:miter/>
                </a:ln>
              </p:spPr>
              <p:txBody>
                <a:bodyPr rtlCol="0" anchor="ctr"/>
                <a:lstStyle/>
                <a:p>
                  <a:endParaRPr lang="en-US"/>
                </a:p>
              </p:txBody>
            </p:sp>
            <p:sp>
              <p:nvSpPr>
                <p:cNvPr id="836" name="Freeform: Shape 390">
                  <a:extLst>
                    <a:ext uri="{FF2B5EF4-FFF2-40B4-BE49-F238E27FC236}">
                      <a16:creationId xmlns:a16="http://schemas.microsoft.com/office/drawing/2014/main" id="{A2F34816-3B8B-9940-AA90-6E2DA503B335}"/>
                    </a:ext>
                  </a:extLst>
                </p:cNvPr>
                <p:cNvSpPr/>
                <p:nvPr/>
              </p:nvSpPr>
              <p:spPr>
                <a:xfrm>
                  <a:off x="7560371" y="4282941"/>
                  <a:ext cx="136945" cy="90426"/>
                </a:xfrm>
                <a:custGeom>
                  <a:avLst/>
                  <a:gdLst>
                    <a:gd name="connsiteX0" fmla="*/ 133894 w 136945"/>
                    <a:gd name="connsiteY0" fmla="*/ 10696 h 90426"/>
                    <a:gd name="connsiteX1" fmla="*/ 0 w 136945"/>
                    <a:gd name="connsiteY1" fmla="*/ 90426 h 90426"/>
                    <a:gd name="connsiteX2" fmla="*/ 0 w 136945"/>
                    <a:gd name="connsiteY2" fmla="*/ 75102 h 90426"/>
                    <a:gd name="connsiteX3" fmla="*/ 126156 w 136945"/>
                    <a:gd name="connsiteY3" fmla="*/ 0 h 90426"/>
                    <a:gd name="connsiteX4" fmla="*/ 136853 w 136945"/>
                    <a:gd name="connsiteY4" fmla="*/ 7131 h 90426"/>
                    <a:gd name="connsiteX5" fmla="*/ 133894 w 136945"/>
                    <a:gd name="connsiteY5" fmla="*/ 10696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45" h="90426">
                      <a:moveTo>
                        <a:pt x="133894" y="10696"/>
                      </a:moveTo>
                      <a:cubicBezTo>
                        <a:pt x="133894" y="10696"/>
                        <a:pt x="12820" y="82764"/>
                        <a:pt x="0" y="90426"/>
                      </a:cubicBezTo>
                      <a:cubicBezTo>
                        <a:pt x="0" y="90426"/>
                        <a:pt x="0" y="81778"/>
                        <a:pt x="0" y="75102"/>
                      </a:cubicBezTo>
                      <a:lnTo>
                        <a:pt x="126156" y="0"/>
                      </a:lnTo>
                      <a:cubicBezTo>
                        <a:pt x="135867" y="986"/>
                        <a:pt x="137384" y="5083"/>
                        <a:pt x="136853" y="7131"/>
                      </a:cubicBezTo>
                      <a:cubicBezTo>
                        <a:pt x="135943" y="9179"/>
                        <a:pt x="134956" y="10165"/>
                        <a:pt x="133894" y="10696"/>
                      </a:cubicBezTo>
                      <a:close/>
                    </a:path>
                  </a:pathLst>
                </a:custGeom>
                <a:solidFill>
                  <a:srgbClr val="CDCDD0"/>
                </a:solidFill>
                <a:ln w="7580" cap="flat">
                  <a:noFill/>
                  <a:prstDash val="solid"/>
                  <a:miter/>
                </a:ln>
              </p:spPr>
              <p:txBody>
                <a:bodyPr rtlCol="0" anchor="ctr"/>
                <a:lstStyle/>
                <a:p>
                  <a:endParaRPr lang="en-US"/>
                </a:p>
              </p:txBody>
            </p:sp>
            <p:sp>
              <p:nvSpPr>
                <p:cNvPr id="837" name="Freeform: Shape 391">
                  <a:extLst>
                    <a:ext uri="{FF2B5EF4-FFF2-40B4-BE49-F238E27FC236}">
                      <a16:creationId xmlns:a16="http://schemas.microsoft.com/office/drawing/2014/main" id="{95527F19-B2A7-6149-B9CB-72DB26B0A931}"/>
                    </a:ext>
                  </a:extLst>
                </p:cNvPr>
                <p:cNvSpPr/>
                <p:nvPr/>
              </p:nvSpPr>
              <p:spPr>
                <a:xfrm>
                  <a:off x="7560446" y="4218535"/>
                  <a:ext cx="110377" cy="68502"/>
                </a:xfrm>
                <a:custGeom>
                  <a:avLst/>
                  <a:gdLst>
                    <a:gd name="connsiteX0" fmla="*/ 0 w 110377"/>
                    <a:gd name="connsiteY0" fmla="*/ 6676 h 68502"/>
                    <a:gd name="connsiteX1" fmla="*/ 531 w 110377"/>
                    <a:gd name="connsiteY1" fmla="*/ 0 h 68502"/>
                    <a:gd name="connsiteX2" fmla="*/ 110378 w 110377"/>
                    <a:gd name="connsiteY2" fmla="*/ 64406 h 68502"/>
                    <a:gd name="connsiteX3" fmla="*/ 103702 w 110377"/>
                    <a:gd name="connsiteY3" fmla="*/ 68502 h 68502"/>
                    <a:gd name="connsiteX4" fmla="*/ 0 w 110377"/>
                    <a:gd name="connsiteY4" fmla="*/ 6676 h 6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77" h="68502">
                      <a:moveTo>
                        <a:pt x="0" y="6676"/>
                      </a:moveTo>
                      <a:lnTo>
                        <a:pt x="531" y="0"/>
                      </a:lnTo>
                      <a:lnTo>
                        <a:pt x="110378" y="64406"/>
                      </a:lnTo>
                      <a:lnTo>
                        <a:pt x="103702" y="68502"/>
                      </a:lnTo>
                      <a:lnTo>
                        <a:pt x="0" y="6676"/>
                      </a:lnTo>
                      <a:close/>
                    </a:path>
                  </a:pathLst>
                </a:custGeom>
                <a:solidFill>
                  <a:srgbClr val="CDCDD0"/>
                </a:solidFill>
                <a:ln w="7580" cap="flat">
                  <a:noFill/>
                  <a:prstDash val="solid"/>
                  <a:miter/>
                </a:ln>
              </p:spPr>
              <p:txBody>
                <a:bodyPr rtlCol="0" anchor="ctr"/>
                <a:lstStyle/>
                <a:p>
                  <a:endParaRPr lang="en-US"/>
                </a:p>
              </p:txBody>
            </p:sp>
            <p:sp>
              <p:nvSpPr>
                <p:cNvPr id="838" name="Freeform: Shape 392">
                  <a:extLst>
                    <a:ext uri="{FF2B5EF4-FFF2-40B4-BE49-F238E27FC236}">
                      <a16:creationId xmlns:a16="http://schemas.microsoft.com/office/drawing/2014/main" id="{66B1A17B-6BAA-BE43-AC02-0415A13F5D73}"/>
                    </a:ext>
                  </a:extLst>
                </p:cNvPr>
                <p:cNvSpPr/>
                <p:nvPr/>
              </p:nvSpPr>
              <p:spPr>
                <a:xfrm>
                  <a:off x="7455758" y="4218080"/>
                  <a:ext cx="105218" cy="67971"/>
                </a:xfrm>
                <a:custGeom>
                  <a:avLst/>
                  <a:gdLst>
                    <a:gd name="connsiteX0" fmla="*/ 104688 w 105218"/>
                    <a:gd name="connsiteY0" fmla="*/ 7131 h 67971"/>
                    <a:gd name="connsiteX1" fmla="*/ 105219 w 105218"/>
                    <a:gd name="connsiteY1" fmla="*/ 0 h 67971"/>
                    <a:gd name="connsiteX2" fmla="*/ 0 w 105218"/>
                    <a:gd name="connsiteY2" fmla="*/ 64406 h 67971"/>
                    <a:gd name="connsiteX3" fmla="*/ 6145 w 105218"/>
                    <a:gd name="connsiteY3" fmla="*/ 67971 h 67971"/>
                    <a:gd name="connsiteX4" fmla="*/ 104688 w 105218"/>
                    <a:gd name="connsiteY4" fmla="*/ 7131 h 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18" h="67971">
                      <a:moveTo>
                        <a:pt x="104688" y="7131"/>
                      </a:moveTo>
                      <a:lnTo>
                        <a:pt x="105219" y="0"/>
                      </a:lnTo>
                      <a:lnTo>
                        <a:pt x="0" y="64406"/>
                      </a:lnTo>
                      <a:lnTo>
                        <a:pt x="6145" y="67971"/>
                      </a:lnTo>
                      <a:lnTo>
                        <a:pt x="104688" y="7131"/>
                      </a:lnTo>
                      <a:close/>
                    </a:path>
                  </a:pathLst>
                </a:custGeom>
                <a:solidFill>
                  <a:srgbClr val="9B9BA0"/>
                </a:solidFill>
                <a:ln w="7580" cap="flat">
                  <a:noFill/>
                  <a:prstDash val="solid"/>
                  <a:miter/>
                </a:ln>
              </p:spPr>
              <p:txBody>
                <a:bodyPr rtlCol="0" anchor="ctr"/>
                <a:lstStyle/>
                <a:p>
                  <a:endParaRPr lang="en-US"/>
                </a:p>
              </p:txBody>
            </p:sp>
          </p:grpSp>
        </p:grpSp>
        <p:sp>
          <p:nvSpPr>
            <p:cNvPr id="767" name="Rectangle 766">
              <a:extLst>
                <a:ext uri="{FF2B5EF4-FFF2-40B4-BE49-F238E27FC236}">
                  <a16:creationId xmlns:a16="http://schemas.microsoft.com/office/drawing/2014/main" id="{21B94AEA-BD7D-024A-9545-391844A62B38}"/>
                </a:ext>
              </a:extLst>
            </p:cNvPr>
            <p:cNvSpPr/>
            <p:nvPr/>
          </p:nvSpPr>
          <p:spPr bwMode="auto">
            <a:xfrm>
              <a:off x="6885626" y="1099632"/>
              <a:ext cx="19448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a:solidFill>
                    <a:srgbClr val="50E6FF"/>
                  </a:solidFill>
                  <a:latin typeface="Segoe UI Semibold"/>
                </a:rPr>
                <a:t>Azure Purview</a:t>
              </a:r>
            </a:p>
          </p:txBody>
        </p:sp>
        <p:sp>
          <p:nvSpPr>
            <p:cNvPr id="768" name="Rectangle 767">
              <a:extLst>
                <a:ext uri="{FF2B5EF4-FFF2-40B4-BE49-F238E27FC236}">
                  <a16:creationId xmlns:a16="http://schemas.microsoft.com/office/drawing/2014/main" id="{DAE8893E-D297-A744-8A3C-69CBCB629C2A}"/>
                </a:ext>
              </a:extLst>
            </p:cNvPr>
            <p:cNvSpPr/>
            <p:nvPr/>
          </p:nvSpPr>
          <p:spPr bwMode="auto">
            <a:xfrm>
              <a:off x="6885626" y="2544743"/>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sz="1300">
                  <a:solidFill>
                    <a:srgbClr val="FFFFFF"/>
                  </a:solidFill>
                  <a:latin typeface="Segoe UI Semibold"/>
                </a:rPr>
                <a:t>Data Catalog</a:t>
              </a:r>
            </a:p>
          </p:txBody>
        </p:sp>
        <p:sp>
          <p:nvSpPr>
            <p:cNvPr id="769" name="Rectangle 768">
              <a:extLst>
                <a:ext uri="{FF2B5EF4-FFF2-40B4-BE49-F238E27FC236}">
                  <a16:creationId xmlns:a16="http://schemas.microsoft.com/office/drawing/2014/main" id="{81BD6B09-FDB9-2843-B100-F6F06BE4A53E}"/>
                </a:ext>
              </a:extLst>
            </p:cNvPr>
            <p:cNvSpPr/>
            <p:nvPr/>
          </p:nvSpPr>
          <p:spPr bwMode="auto">
            <a:xfrm>
              <a:off x="6885626" y="5811386"/>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sz="1200">
                  <a:solidFill>
                    <a:srgbClr val="FFFFFF"/>
                  </a:solidFill>
                  <a:latin typeface="Segoe UI Semibold"/>
                </a:rPr>
                <a:t>SaaS</a:t>
              </a:r>
            </a:p>
          </p:txBody>
        </p:sp>
      </p:grpSp>
    </p:spTree>
    <p:extLst>
      <p:ext uri="{BB962C8B-B14F-4D97-AF65-F5344CB8AC3E}">
        <p14:creationId xmlns:p14="http://schemas.microsoft.com/office/powerpoint/2010/main" val="3724836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C969F0-BDC6-4CDD-B33E-166C59E201C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6425" y="1488215"/>
            <a:ext cx="10780200" cy="5196293"/>
          </a:xfrm>
          <a:prstGeom prst="rect">
            <a:avLst/>
          </a:prstGeom>
        </p:spPr>
      </p:pic>
      <p:sp>
        <p:nvSpPr>
          <p:cNvPr id="13" name="Rectangle 12">
            <a:extLst>
              <a:ext uri="{FF2B5EF4-FFF2-40B4-BE49-F238E27FC236}">
                <a16:creationId xmlns:a16="http://schemas.microsoft.com/office/drawing/2014/main" id="{92DFECC2-0064-4965-98DF-214864AEA084}"/>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Business Glossary</a:t>
            </a:r>
          </a:p>
        </p:txBody>
      </p:sp>
      <p:sp>
        <p:nvSpPr>
          <p:cNvPr id="18" name="Title 2">
            <a:extLst>
              <a:ext uri="{FF2B5EF4-FFF2-40B4-BE49-F238E27FC236}">
                <a16:creationId xmlns:a16="http://schemas.microsoft.com/office/drawing/2014/main" id="{65B09850-404A-478B-AF8E-C3FB8DD34C7B}"/>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Business Glossary</a:t>
            </a:r>
          </a:p>
        </p:txBody>
      </p:sp>
      <p:sp>
        <p:nvSpPr>
          <p:cNvPr id="19" name="Text Placeholder 3">
            <a:extLst>
              <a:ext uri="{FF2B5EF4-FFF2-40B4-BE49-F238E27FC236}">
                <a16:creationId xmlns:a16="http://schemas.microsoft.com/office/drawing/2014/main" id="{B2311EA1-F1ED-4D5D-A574-BB3A92196D6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Understand business context associated with data in the organization </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0E1259D-6055-44CB-8731-3A25EA7C6B77}"/>
              </a:ext>
            </a:extLst>
          </p:cNvPr>
          <p:cNvSpPr/>
          <p:nvPr/>
        </p:nvSpPr>
        <p:spPr bwMode="auto">
          <a:xfrm>
            <a:off x="2447523" y="3655558"/>
            <a:ext cx="2220661" cy="60547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37468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4C599E-5CA6-4305-A0D5-454DE7D4556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6425" y="1474067"/>
            <a:ext cx="11074362" cy="5383933"/>
          </a:xfrm>
          <a:prstGeom prst="rect">
            <a:avLst/>
          </a:prstGeom>
        </p:spPr>
      </p:pic>
      <p:sp>
        <p:nvSpPr>
          <p:cNvPr id="13" name="Rectangle 12">
            <a:extLst>
              <a:ext uri="{FF2B5EF4-FFF2-40B4-BE49-F238E27FC236}">
                <a16:creationId xmlns:a16="http://schemas.microsoft.com/office/drawing/2014/main" id="{92DFECC2-0064-4965-98DF-214864AEA084}"/>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Business Glossary</a:t>
            </a:r>
          </a:p>
        </p:txBody>
      </p:sp>
      <p:sp>
        <p:nvSpPr>
          <p:cNvPr id="18" name="Title 2">
            <a:extLst>
              <a:ext uri="{FF2B5EF4-FFF2-40B4-BE49-F238E27FC236}">
                <a16:creationId xmlns:a16="http://schemas.microsoft.com/office/drawing/2014/main" id="{65B09850-404A-478B-AF8E-C3FB8DD34C7B}"/>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Business Glossary</a:t>
            </a:r>
          </a:p>
        </p:txBody>
      </p:sp>
      <p:sp>
        <p:nvSpPr>
          <p:cNvPr id="19" name="Text Placeholder 3">
            <a:extLst>
              <a:ext uri="{FF2B5EF4-FFF2-40B4-BE49-F238E27FC236}">
                <a16:creationId xmlns:a16="http://schemas.microsoft.com/office/drawing/2014/main" id="{B2311EA1-F1ED-4D5D-A574-BB3A92196D6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Bulk import business terms from existing dictionaries </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0E1259D-6055-44CB-8731-3A25EA7C6B77}"/>
              </a:ext>
            </a:extLst>
          </p:cNvPr>
          <p:cNvSpPr/>
          <p:nvPr/>
        </p:nvSpPr>
        <p:spPr bwMode="auto">
          <a:xfrm>
            <a:off x="2752618" y="1979871"/>
            <a:ext cx="689550" cy="19959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328419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7B037F-F373-4E91-9878-013D80E9931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26425" y="1478846"/>
            <a:ext cx="10674986" cy="5173721"/>
          </a:xfrm>
          <a:prstGeom prst="rect">
            <a:avLst/>
          </a:prstGeom>
        </p:spPr>
      </p:pic>
      <p:sp>
        <p:nvSpPr>
          <p:cNvPr id="13" name="Rectangle 12">
            <a:extLst>
              <a:ext uri="{FF2B5EF4-FFF2-40B4-BE49-F238E27FC236}">
                <a16:creationId xmlns:a16="http://schemas.microsoft.com/office/drawing/2014/main" id="{92DFECC2-0064-4965-98DF-214864AEA084}"/>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Business Glossary</a:t>
            </a:r>
          </a:p>
        </p:txBody>
      </p:sp>
      <p:sp>
        <p:nvSpPr>
          <p:cNvPr id="18" name="Title 2">
            <a:extLst>
              <a:ext uri="{FF2B5EF4-FFF2-40B4-BE49-F238E27FC236}">
                <a16:creationId xmlns:a16="http://schemas.microsoft.com/office/drawing/2014/main" id="{65B09850-404A-478B-AF8E-C3FB8DD34C7B}"/>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Business Glossary</a:t>
            </a:r>
          </a:p>
        </p:txBody>
      </p:sp>
      <p:sp>
        <p:nvSpPr>
          <p:cNvPr id="19" name="Text Placeholder 3">
            <a:extLst>
              <a:ext uri="{FF2B5EF4-FFF2-40B4-BE49-F238E27FC236}">
                <a16:creationId xmlns:a16="http://schemas.microsoft.com/office/drawing/2014/main" id="{B2311EA1-F1ED-4D5D-A574-BB3A92196D6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Flexible business terms definition per business domain</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30E1259D-6055-44CB-8731-3A25EA7C6B77}"/>
              </a:ext>
            </a:extLst>
          </p:cNvPr>
          <p:cNvSpPr/>
          <p:nvPr/>
        </p:nvSpPr>
        <p:spPr bwMode="auto">
          <a:xfrm>
            <a:off x="1327976" y="1903699"/>
            <a:ext cx="984299"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F10E394B-F044-480C-816E-547D227E5D41}"/>
              </a:ext>
            </a:extLst>
          </p:cNvPr>
          <p:cNvSpPr/>
          <p:nvPr/>
        </p:nvSpPr>
        <p:spPr bwMode="auto">
          <a:xfrm>
            <a:off x="7675801" y="2164540"/>
            <a:ext cx="827068" cy="22130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6904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8EA51B-8ED1-4941-89EE-C5279593DCE2}"/>
              </a:ext>
            </a:extLst>
          </p:cNvPr>
          <p:cNvSpPr>
            <a:spLocks noGrp="1"/>
          </p:cNvSpPr>
          <p:nvPr>
            <p:ph type="title"/>
          </p:nvPr>
        </p:nvSpPr>
        <p:spPr>
          <a:xfrm>
            <a:off x="2921975" y="2828925"/>
            <a:ext cx="9174775" cy="1842802"/>
          </a:xfrm>
        </p:spPr>
        <p:txBody>
          <a:bodyPr/>
          <a:lstStyle/>
          <a:p>
            <a:r>
              <a:rPr lang="en-US"/>
              <a:t>Purview Insights  </a:t>
            </a:r>
            <a:br>
              <a:rPr lang="en-US"/>
            </a:br>
            <a:r>
              <a:rPr lang="en-US">
                <a:solidFill>
                  <a:schemeClr val="bg2"/>
                </a:solidFill>
              </a:rPr>
              <a:t>Data Insights</a:t>
            </a:r>
            <a:br>
              <a:rPr lang="en-US">
                <a:solidFill>
                  <a:schemeClr val="bg2"/>
                </a:solidFill>
              </a:rPr>
            </a:br>
            <a:r>
              <a:rPr lang="en-US" sz="2800">
                <a:solidFill>
                  <a:schemeClr val="bg2"/>
                </a:solidFill>
              </a:rPr>
              <a:t>(Bird’s eye view of your Data Estate)</a:t>
            </a:r>
            <a:endParaRPr lang="en-US">
              <a:solidFill>
                <a:schemeClr val="bg2"/>
              </a:solidFill>
            </a:endParaRPr>
          </a:p>
        </p:txBody>
      </p:sp>
      <p:pic>
        <p:nvPicPr>
          <p:cNvPr id="3" name="Picture 2" descr="Icon&#10;&#10;Description automatically generated">
            <a:extLst>
              <a:ext uri="{FF2B5EF4-FFF2-40B4-BE49-F238E27FC236}">
                <a16:creationId xmlns:a16="http://schemas.microsoft.com/office/drawing/2014/main" id="{3E4857E0-F69F-459C-B669-6E7B3D6AF76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20029" y="2997579"/>
            <a:ext cx="1505494" cy="1505494"/>
          </a:xfrm>
          <a:prstGeom prst="rect">
            <a:avLst/>
          </a:prstGeom>
        </p:spPr>
      </p:pic>
    </p:spTree>
    <p:extLst>
      <p:ext uri="{BB962C8B-B14F-4D97-AF65-F5344CB8AC3E}">
        <p14:creationId xmlns:p14="http://schemas.microsoft.com/office/powerpoint/2010/main" val="3656994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Data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Bird’s eye view of </a:t>
            </a:r>
            <a:r>
              <a:rPr lang="en-US" sz="1800">
                <a:effectLst/>
                <a:latin typeface="Segoe UI" panose="020B0502040204020203" pitchFamily="34" charset="0"/>
                <a:ea typeface="Segoe UI" panose="020B0502040204020203" pitchFamily="34" charset="0"/>
                <a:cs typeface="Arial" panose="020B0604020202020204" pitchFamily="34" charset="0"/>
              </a:rPr>
              <a:t>data landscape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Text Placeholder 3">
            <a:extLst>
              <a:ext uri="{FF2B5EF4-FFF2-40B4-BE49-F238E27FC236}">
                <a16:creationId xmlns:a16="http://schemas.microsoft.com/office/drawing/2014/main" id="{11DD8413-8994-427E-BA55-0EC166E03E69}"/>
              </a:ext>
            </a:extLst>
          </p:cNvPr>
          <p:cNvSpPr txBox="1">
            <a:spLocks/>
          </p:cNvSpPr>
          <p:nvPr/>
        </p:nvSpPr>
        <p:spPr>
          <a:xfrm>
            <a:off x="426425" y="1746246"/>
            <a:ext cx="3476014"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78D4"/>
                </a:solidFill>
                <a:effectLst/>
                <a:uLnTx/>
                <a:uFillTx/>
                <a:latin typeface="Segoe UI Semibold"/>
                <a:ea typeface="+mn-ea"/>
                <a:cs typeface="+mn-cs"/>
              </a:rPr>
              <a:t>Benefits</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a:p>
            <a:pPr marL="285750" marR="0" lvl="0" indent="-285750" algn="l" defTabSz="914192" rtl="0" eaLnBrk="1" fontAlgn="auto" latinLnBrk="0" hangingPunct="1">
              <a:lnSpc>
                <a:spcPct val="90000"/>
              </a:lnSpc>
              <a:spcBef>
                <a:spcPts val="0"/>
              </a:spcBef>
              <a:spcAft>
                <a:spcPts val="0"/>
              </a:spcAft>
              <a:buClrTx/>
              <a:buSzPct val="90000"/>
              <a:buFont typeface="Arial" panose="020B0604020202020204" pitchFamily="34" charset="0"/>
              <a:buChar char="•"/>
              <a:tabLst/>
              <a:defRPr/>
            </a:pPr>
            <a:endParaRPr lang="en-US" sz="1400">
              <a:latin typeface="Segoe UI"/>
            </a:endParaRPr>
          </a:p>
          <a:p>
            <a:pPr marL="285750" indent="-285750">
              <a:spcAft>
                <a:spcPts val="0"/>
              </a:spcAft>
              <a:buFont typeface="Arial" panose="020B0604020202020204" pitchFamily="34" charset="0"/>
              <a:buChar char="•"/>
            </a:pPr>
            <a:r>
              <a:rPr lang="en-US" sz="1400">
                <a:effectLst/>
                <a:latin typeface="Segoe UI" panose="020B0502040204020203" pitchFamily="34" charset="0"/>
                <a:ea typeface="Segoe UI" panose="020B0502040204020203" pitchFamily="34" charset="0"/>
                <a:cs typeface="Arial" panose="020B0604020202020204" pitchFamily="34" charset="0"/>
              </a:rPr>
              <a:t>Intended to help users such as Chief Data Officers quickly understand their data estate at large and gain key insights such as where sensitive data resides</a:t>
            </a:r>
            <a:endParaRPr lang="en-US" sz="1400">
              <a:effectLst/>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latin typeface="Segoe"/>
                <a:ea typeface="Calibri" panose="020F0502020204030204" pitchFamily="34" charset="0"/>
                <a:cs typeface="Calibri" panose="020F0502020204030204" pitchFamily="34" charset="0"/>
              </a:rPr>
              <a:t>Asset Insights to see where all data resides across a range of data sources. Scan Insights to track successful, failed, cancelled scans over a period. </a:t>
            </a:r>
            <a:r>
              <a:rPr lang="en-US" sz="1400">
                <a:effectLst/>
                <a:latin typeface="Segoe"/>
                <a:ea typeface="Calibri" panose="020F0502020204030204" pitchFamily="34" charset="0"/>
                <a:cs typeface="Calibri" panose="020F0502020204030204" pitchFamily="34" charset="0"/>
              </a:rPr>
              <a:t>Glossary insights to understand changes made to business terms and how much coverage glossary has over your data map</a:t>
            </a:r>
          </a:p>
          <a:p>
            <a:pPr>
              <a:spcAft>
                <a:spcPts val="0"/>
              </a:spcAft>
            </a:pPr>
            <a:endParaRPr lang="en-US" sz="1400">
              <a:effectLst/>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r>
              <a:rPr lang="en-US" sz="1400">
                <a:effectLst/>
                <a:latin typeface="Segoe"/>
                <a:ea typeface="Calibri" panose="020F0502020204030204" pitchFamily="34" charset="0"/>
                <a:cs typeface="Calibri" panose="020F0502020204030204" pitchFamily="34" charset="0"/>
              </a:rPr>
              <a:t>Sensitive data Insights to simplify compliance risk assessment across operational and transactional data sources. Assess risk and derive audit trails of data qualified by sensitivity and business relevance</a:t>
            </a:r>
            <a:endParaRPr lang="en-US" sz="1400">
              <a:effectLst/>
              <a:latin typeface="Segoe"/>
              <a:ea typeface="Calibri" panose="020F0502020204030204" pitchFamily="34" charset="0"/>
              <a:cs typeface="Times New Roman" panose="02020603050405020304" pitchFamily="18" charset="0"/>
            </a:endParaRPr>
          </a:p>
          <a:p>
            <a:pPr>
              <a:spcAft>
                <a:spcPts val="0"/>
              </a:spcAft>
            </a:pPr>
            <a:endParaRPr lang="en-US" sz="1400">
              <a:latin typeface="Segoe"/>
              <a:ea typeface="Calibri" panose="020F0502020204030204" pitchFamily="34" charset="0"/>
              <a:cs typeface="Calibri" panose="020F0502020204030204" pitchFamily="34" charset="0"/>
            </a:endParaRPr>
          </a:p>
          <a:p>
            <a:pPr marL="285750" indent="-285750">
              <a:spcAft>
                <a:spcPts val="0"/>
              </a:spcAft>
              <a:buFont typeface="Arial" panose="020B0604020202020204" pitchFamily="34" charset="0"/>
              <a:buChar char="•"/>
            </a:pPr>
            <a:endParaRPr lang="en-US" sz="1400">
              <a:latin typeface="Segoe"/>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F546CAF-C0FF-42C5-89F4-B0A45413CAC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71677" y="1509892"/>
            <a:ext cx="7220321" cy="2406774"/>
          </a:xfrm>
          <a:prstGeom prst="rect">
            <a:avLst/>
          </a:prstGeom>
        </p:spPr>
      </p:pic>
      <p:pic>
        <p:nvPicPr>
          <p:cNvPr id="6" name="Picture 5">
            <a:extLst>
              <a:ext uri="{FF2B5EF4-FFF2-40B4-BE49-F238E27FC236}">
                <a16:creationId xmlns:a16="http://schemas.microsoft.com/office/drawing/2014/main" id="{937FF667-2964-4B00-BA1E-AC7A41227125}"/>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106003" y="4144721"/>
            <a:ext cx="6496384" cy="2286117"/>
          </a:xfrm>
          <a:prstGeom prst="rect">
            <a:avLst/>
          </a:prstGeom>
        </p:spPr>
      </p:pic>
    </p:spTree>
    <p:extLst>
      <p:ext uri="{BB962C8B-B14F-4D97-AF65-F5344CB8AC3E}">
        <p14:creationId xmlns:p14="http://schemas.microsoft.com/office/powerpoint/2010/main" val="2933865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Assets</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Asset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Understand distribution of data assets across a range of data sources &amp; environments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Object 1" descr="preencoded.png">
            <a:extLst>
              <a:ext uri="{FF2B5EF4-FFF2-40B4-BE49-F238E27FC236}">
                <a16:creationId xmlns:a16="http://schemas.microsoft.com/office/drawing/2014/main" id="{4543E740-B522-4BCA-8272-C23F6F09BE62}"/>
              </a:ext>
            </a:extLst>
          </p:cNvPr>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623265" y="1528080"/>
            <a:ext cx="9571108" cy="5383748"/>
          </a:xfrm>
          <a:prstGeom prst="rect">
            <a:avLst/>
          </a:prstGeom>
        </p:spPr>
      </p:pic>
      <p:sp>
        <p:nvSpPr>
          <p:cNvPr id="9" name="Rectangle 8">
            <a:extLst>
              <a:ext uri="{FF2B5EF4-FFF2-40B4-BE49-F238E27FC236}">
                <a16:creationId xmlns:a16="http://schemas.microsoft.com/office/drawing/2014/main" id="{9E8DA351-9FC5-46EC-898A-54AC8AE17339}"/>
              </a:ext>
            </a:extLst>
          </p:cNvPr>
          <p:cNvSpPr/>
          <p:nvPr/>
        </p:nvSpPr>
        <p:spPr bwMode="auto">
          <a:xfrm>
            <a:off x="1990727" y="2077391"/>
            <a:ext cx="1090275"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5655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ECC5BD-9746-439F-A157-9456BA3BDC8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372352" y="1689082"/>
            <a:ext cx="10230035" cy="4916555"/>
          </a:xfrm>
          <a:prstGeom prst="rect">
            <a:avLst/>
          </a:prstGeom>
        </p:spPr>
      </p:pic>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Scans</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Scan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Number of successful, failed and cancelled scans over time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9E8DA351-9FC5-46EC-898A-54AC8AE17339}"/>
              </a:ext>
            </a:extLst>
          </p:cNvPr>
          <p:cNvSpPr/>
          <p:nvPr/>
        </p:nvSpPr>
        <p:spPr bwMode="auto">
          <a:xfrm>
            <a:off x="1716237" y="2224591"/>
            <a:ext cx="538692"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53328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Glossary</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Glossary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Understand changes made to business terms and assess how much coverage glossary has over the data map</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Object 1" descr="preencoded.png">
            <a:extLst>
              <a:ext uri="{FF2B5EF4-FFF2-40B4-BE49-F238E27FC236}">
                <a16:creationId xmlns:a16="http://schemas.microsoft.com/office/drawing/2014/main" id="{56160B92-7DB3-4790-94AB-C0CD9C69B684}"/>
              </a:ext>
            </a:extLst>
          </p:cNvPr>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356429" y="1504008"/>
            <a:ext cx="9479137" cy="5332015"/>
          </a:xfrm>
          <a:prstGeom prst="rect">
            <a:avLst/>
          </a:prstGeom>
        </p:spPr>
      </p:pic>
      <p:sp>
        <p:nvSpPr>
          <p:cNvPr id="9" name="Rectangle 8">
            <a:extLst>
              <a:ext uri="{FF2B5EF4-FFF2-40B4-BE49-F238E27FC236}">
                <a16:creationId xmlns:a16="http://schemas.microsoft.com/office/drawing/2014/main" id="{9E8DA351-9FC5-46EC-898A-54AC8AE17339}"/>
              </a:ext>
            </a:extLst>
          </p:cNvPr>
          <p:cNvSpPr/>
          <p:nvPr/>
        </p:nvSpPr>
        <p:spPr bwMode="auto">
          <a:xfrm>
            <a:off x="1713409" y="2486456"/>
            <a:ext cx="1090275"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09582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Classifications</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Classifications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Understand what sensitive data exists across the data estate from various lens </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Object 1" descr="preencoded.png">
            <a:extLst>
              <a:ext uri="{FF2B5EF4-FFF2-40B4-BE49-F238E27FC236}">
                <a16:creationId xmlns:a16="http://schemas.microsoft.com/office/drawing/2014/main" id="{EE7D9BA5-3734-4829-8778-89DB386BFE02}"/>
              </a:ext>
            </a:extLst>
          </p:cNvPr>
          <p:cNvPicPr>
            <a:picLocks noChangeAspect="1"/>
          </p:cNvPicPr>
          <p:nvPr/>
        </p:nvPicPr>
        <p:blipFill>
          <a:blip r:embed="rId3" cstate="email">
            <a:extLst>
              <a:ext uri="{28A0092B-C50C-407E-A947-70E740481C1C}">
                <a14:useLocalDpi xmlns:a14="http://schemas.microsoft.com/office/drawing/2010/main"/>
              </a:ext>
            </a:extLst>
          </a:blip>
          <a:srcRect t="-24" b="-24"/>
          <a:stretch/>
        </p:blipFill>
        <p:spPr>
          <a:xfrm>
            <a:off x="1671401" y="1535575"/>
            <a:ext cx="8849193" cy="4977671"/>
          </a:xfrm>
          <a:prstGeom prst="rect">
            <a:avLst/>
          </a:prstGeom>
        </p:spPr>
      </p:pic>
      <p:sp>
        <p:nvSpPr>
          <p:cNvPr id="9" name="Rectangle 8">
            <a:extLst>
              <a:ext uri="{FF2B5EF4-FFF2-40B4-BE49-F238E27FC236}">
                <a16:creationId xmlns:a16="http://schemas.microsoft.com/office/drawing/2014/main" id="{9E8DA351-9FC5-46EC-898A-54AC8AE17339}"/>
              </a:ext>
            </a:extLst>
          </p:cNvPr>
          <p:cNvSpPr/>
          <p:nvPr/>
        </p:nvSpPr>
        <p:spPr bwMode="auto">
          <a:xfrm>
            <a:off x="2027678" y="2635981"/>
            <a:ext cx="1090275"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8036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a:t>
            </a:r>
            <a:r>
              <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Sensitivit</a:t>
            </a: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y labels</a:t>
            </a: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Sensitivity Labels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Understand what sensitivity labels have been applied across the data estate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7102DD10-CC96-4008-B136-BCE1543BDCA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1952" y="1562142"/>
            <a:ext cx="10528092" cy="5140730"/>
          </a:xfrm>
          <a:prstGeom prst="rect">
            <a:avLst/>
          </a:prstGeom>
        </p:spPr>
      </p:pic>
      <p:sp>
        <p:nvSpPr>
          <p:cNvPr id="9" name="Rectangle 8">
            <a:extLst>
              <a:ext uri="{FF2B5EF4-FFF2-40B4-BE49-F238E27FC236}">
                <a16:creationId xmlns:a16="http://schemas.microsoft.com/office/drawing/2014/main" id="{9E8DA351-9FC5-46EC-898A-54AC8AE17339}"/>
              </a:ext>
            </a:extLst>
          </p:cNvPr>
          <p:cNvSpPr/>
          <p:nvPr/>
        </p:nvSpPr>
        <p:spPr bwMode="auto">
          <a:xfrm>
            <a:off x="1195723" y="2940181"/>
            <a:ext cx="1090275"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3474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86C34176-7939-0846-A80C-19FCC9F57D98}"/>
              </a:ext>
            </a:extLst>
          </p:cNvPr>
          <p:cNvSpPr>
            <a:spLocks noGrp="1"/>
          </p:cNvSpPr>
          <p:nvPr>
            <p:ph sz="quarter" idx="20"/>
          </p:nvPr>
        </p:nvSpPr>
        <p:spPr>
          <a:xfrm>
            <a:off x="719045" y="3228210"/>
            <a:ext cx="3621461" cy="2919073"/>
          </a:xfrm>
        </p:spPr>
        <p:txBody>
          <a:bodyPr/>
          <a:lstStyle/>
          <a:p>
            <a:pPr marL="285750" indent="-285750">
              <a:lnSpc>
                <a:spcPct val="140000"/>
              </a:lnSpc>
              <a:buClr>
                <a:srgbClr val="0078D4"/>
              </a:buClr>
              <a:buFont typeface="Arial" panose="020B0604020202020204" pitchFamily="34" charset="0"/>
              <a:buChar char="•"/>
            </a:pPr>
            <a:r>
              <a:rPr lang="en-US" sz="1800">
                <a:solidFill>
                  <a:schemeClr val="bg1"/>
                </a:solidFill>
                <a:latin typeface="Segoe UI Semilight" panose="020B0402040204020203" pitchFamily="34" charset="0"/>
                <a:cs typeface="Segoe UI Semilight" panose="020B0402040204020203" pitchFamily="34" charset="0"/>
              </a:rPr>
              <a:t>Automated metadata scanning and lineage identification of hybrid data stores </a:t>
            </a:r>
          </a:p>
          <a:p>
            <a:pPr marL="285750" indent="-285750">
              <a:lnSpc>
                <a:spcPct val="140000"/>
              </a:lnSpc>
              <a:buClr>
                <a:srgbClr val="0078D4"/>
              </a:buClr>
              <a:buFont typeface="Arial" panose="020B0604020202020204" pitchFamily="34" charset="0"/>
              <a:buChar char="•"/>
            </a:pPr>
            <a:r>
              <a:rPr lang="en-US" sz="1800">
                <a:solidFill>
                  <a:schemeClr val="bg1"/>
                </a:solidFill>
                <a:latin typeface="Segoe UI Semilight" panose="020B0402040204020203" pitchFamily="34" charset="0"/>
                <a:cs typeface="Segoe UI Semilight" panose="020B0402040204020203" pitchFamily="34" charset="0"/>
              </a:rPr>
              <a:t>100+ built-in and custom classifiers </a:t>
            </a:r>
          </a:p>
          <a:p>
            <a:pPr marL="285750" indent="-285750">
              <a:lnSpc>
                <a:spcPct val="140000"/>
              </a:lnSpc>
              <a:buClr>
                <a:srgbClr val="0078D4"/>
              </a:buClr>
              <a:buFont typeface="Arial" panose="020B0604020202020204" pitchFamily="34" charset="0"/>
              <a:buChar char="•"/>
            </a:pPr>
            <a:r>
              <a:rPr lang="en-US" sz="1800">
                <a:solidFill>
                  <a:schemeClr val="bg1"/>
                </a:solidFill>
                <a:latin typeface="Segoe UI Semilight" panose="020B0402040204020203" pitchFamily="34" charset="0"/>
                <a:cs typeface="Segoe UI Semilight" panose="020B0402040204020203" pitchFamily="34" charset="0"/>
              </a:rPr>
              <a:t>Microsoft Information Protection sensitivity labels</a:t>
            </a:r>
          </a:p>
        </p:txBody>
      </p:sp>
      <p:sp>
        <p:nvSpPr>
          <p:cNvPr id="10" name="Title 4">
            <a:extLst>
              <a:ext uri="{FF2B5EF4-FFF2-40B4-BE49-F238E27FC236}">
                <a16:creationId xmlns:a16="http://schemas.microsoft.com/office/drawing/2014/main" id="{EC7F8730-6BAF-AE44-AAD5-B38841122D46}"/>
              </a:ext>
            </a:extLst>
          </p:cNvPr>
          <p:cNvSpPr>
            <a:spLocks noGrp="1"/>
          </p:cNvSpPr>
          <p:nvPr>
            <p:ph type="title"/>
          </p:nvPr>
        </p:nvSpPr>
        <p:spPr>
          <a:xfrm>
            <a:off x="719046" y="966886"/>
            <a:ext cx="3785898" cy="1114365"/>
          </a:xfrm>
        </p:spPr>
        <p:txBody>
          <a:bodyPr>
            <a:noAutofit/>
          </a:bodyPr>
          <a:lstStyle/>
          <a:p>
            <a:r>
              <a:rPr lang="en-US">
                <a:solidFill>
                  <a:schemeClr val="bg1"/>
                </a:solidFill>
              </a:rPr>
              <a:t>Unify and make data meaningful</a:t>
            </a:r>
            <a:br>
              <a:rPr lang="en-US">
                <a:solidFill>
                  <a:schemeClr val="bg1"/>
                </a:solidFill>
              </a:rPr>
            </a:br>
            <a:r>
              <a:rPr lang="en-US">
                <a:solidFill>
                  <a:schemeClr val="bg1"/>
                </a:solidFill>
              </a:rPr>
              <a:t>using </a:t>
            </a:r>
            <a:r>
              <a:rPr lang="en-US">
                <a:solidFill>
                  <a:srgbClr val="0078D4"/>
                </a:solidFill>
              </a:rPr>
              <a:t>Purview Data Map</a:t>
            </a:r>
          </a:p>
        </p:txBody>
      </p:sp>
      <p:grpSp>
        <p:nvGrpSpPr>
          <p:cNvPr id="2" name="Group 1">
            <a:extLst>
              <a:ext uri="{FF2B5EF4-FFF2-40B4-BE49-F238E27FC236}">
                <a16:creationId xmlns:a16="http://schemas.microsoft.com/office/drawing/2014/main" id="{DAF911CB-8B79-264D-A4B9-34622D107D23}"/>
              </a:ext>
            </a:extLst>
          </p:cNvPr>
          <p:cNvGrpSpPr/>
          <p:nvPr/>
        </p:nvGrpSpPr>
        <p:grpSpPr>
          <a:xfrm>
            <a:off x="4497674" y="1762706"/>
            <a:ext cx="6170078" cy="3956952"/>
            <a:chOff x="5375421" y="720984"/>
            <a:chExt cx="6170078" cy="3956952"/>
          </a:xfrm>
        </p:grpSpPr>
        <p:pic>
          <p:nvPicPr>
            <p:cNvPr id="3" name="Picture 2" descr="Graphical user interface, application&#10;&#10;Description automatically generated">
              <a:extLst>
                <a:ext uri="{FF2B5EF4-FFF2-40B4-BE49-F238E27FC236}">
                  <a16:creationId xmlns:a16="http://schemas.microsoft.com/office/drawing/2014/main" id="{3ADD98AB-8321-DC4B-AEE9-E2709F86FA66}"/>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t="-1" b="-95"/>
            <a:stretch/>
          </p:blipFill>
          <p:spPr>
            <a:xfrm>
              <a:off x="5375421" y="720984"/>
              <a:ext cx="6170078" cy="3472286"/>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3421561B-3441-BE41-B163-297012DFA3F9}"/>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75421" y="4187693"/>
              <a:ext cx="6170078" cy="490243"/>
            </a:xfrm>
            <a:prstGeom prst="rect">
              <a:avLst/>
            </a:prstGeom>
          </p:spPr>
        </p:pic>
        <p:sp>
          <p:nvSpPr>
            <p:cNvPr id="4" name="Rectangle 3">
              <a:extLst>
                <a:ext uri="{FF2B5EF4-FFF2-40B4-BE49-F238E27FC236}">
                  <a16:creationId xmlns:a16="http://schemas.microsoft.com/office/drawing/2014/main" id="{F121FF11-6BD2-1649-B195-A8051EE857BD}"/>
                </a:ext>
              </a:extLst>
            </p:cNvPr>
            <p:cNvSpPr/>
            <p:nvPr/>
          </p:nvSpPr>
          <p:spPr>
            <a:xfrm>
              <a:off x="5858578" y="4196447"/>
              <a:ext cx="938285" cy="48148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483133D-D56D-E943-ADBF-6866B657ED46}"/>
                </a:ext>
              </a:extLst>
            </p:cNvPr>
            <p:cNvSpPr/>
            <p:nvPr/>
          </p:nvSpPr>
          <p:spPr>
            <a:xfrm>
              <a:off x="6871238" y="4082024"/>
              <a:ext cx="1030222" cy="57654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02DE28-9206-124C-8C46-0114702CA30F}"/>
                </a:ext>
              </a:extLst>
            </p:cNvPr>
            <p:cNvSpPr/>
            <p:nvPr/>
          </p:nvSpPr>
          <p:spPr>
            <a:xfrm>
              <a:off x="7958084" y="3979041"/>
              <a:ext cx="938286" cy="698895"/>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8CEABC4-79D2-C34A-922E-628FD5EDEF11}"/>
                </a:ext>
              </a:extLst>
            </p:cNvPr>
            <p:cNvSpPr/>
            <p:nvPr/>
          </p:nvSpPr>
          <p:spPr>
            <a:xfrm>
              <a:off x="9033414" y="3377260"/>
              <a:ext cx="2375040" cy="130067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016002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File extensions</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File Extensions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Recently scanned files based on their extensions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6E7F622B-0CD3-4BF8-8879-B36160FAD5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33139" y="1689082"/>
            <a:ext cx="9898505" cy="4833311"/>
          </a:xfrm>
          <a:prstGeom prst="rect">
            <a:avLst/>
          </a:prstGeom>
        </p:spPr>
      </p:pic>
      <p:sp>
        <p:nvSpPr>
          <p:cNvPr id="9" name="Rectangle 8">
            <a:extLst>
              <a:ext uri="{FF2B5EF4-FFF2-40B4-BE49-F238E27FC236}">
                <a16:creationId xmlns:a16="http://schemas.microsoft.com/office/drawing/2014/main" id="{9E8DA351-9FC5-46EC-898A-54AC8AE17339}"/>
              </a:ext>
            </a:extLst>
          </p:cNvPr>
          <p:cNvSpPr/>
          <p:nvPr/>
        </p:nvSpPr>
        <p:spPr bwMode="auto">
          <a:xfrm>
            <a:off x="1392275" y="3184493"/>
            <a:ext cx="1090275"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24284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18EA51B-8ED1-4941-89EE-C5279593DCE2}"/>
              </a:ext>
            </a:extLst>
          </p:cNvPr>
          <p:cNvSpPr>
            <a:spLocks noGrp="1"/>
          </p:cNvSpPr>
          <p:nvPr>
            <p:ph type="title"/>
          </p:nvPr>
        </p:nvSpPr>
        <p:spPr>
          <a:xfrm>
            <a:off x="2921975" y="2828925"/>
            <a:ext cx="9174775" cy="1842802"/>
          </a:xfrm>
        </p:spPr>
        <p:txBody>
          <a:bodyPr/>
          <a:lstStyle/>
          <a:p>
            <a:r>
              <a:rPr lang="en-US"/>
              <a:t>Purview Studio  </a:t>
            </a:r>
            <a:br>
              <a:rPr lang="en-US"/>
            </a:br>
            <a:r>
              <a:rPr lang="en-US">
                <a:solidFill>
                  <a:schemeClr val="bg2"/>
                </a:solidFill>
              </a:rPr>
              <a:t>Management Center</a:t>
            </a:r>
          </a:p>
        </p:txBody>
      </p:sp>
      <p:pic>
        <p:nvPicPr>
          <p:cNvPr id="10" name="Picture 9" descr="Icon&#10;&#10;Description automatically generated">
            <a:extLst>
              <a:ext uri="{FF2B5EF4-FFF2-40B4-BE49-F238E27FC236}">
                <a16:creationId xmlns:a16="http://schemas.microsoft.com/office/drawing/2014/main" id="{6839578B-9508-4AC6-AAEA-E40B8ED7527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117615" y="2791772"/>
            <a:ext cx="1274456" cy="1274456"/>
          </a:xfrm>
          <a:prstGeom prst="rect">
            <a:avLst/>
          </a:prstGeom>
        </p:spPr>
      </p:pic>
    </p:spTree>
    <p:extLst>
      <p:ext uri="{BB962C8B-B14F-4D97-AF65-F5344CB8AC3E}">
        <p14:creationId xmlns:p14="http://schemas.microsoft.com/office/powerpoint/2010/main" val="3967448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Management Center</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1693124" cy="406194"/>
          </a:xfrm>
        </p:spPr>
        <p:txBody>
          <a:bodyPr/>
          <a:lstStyle/>
          <a:p>
            <a:pPr lvl="0">
              <a:lnSpc>
                <a:spcPct val="100000"/>
              </a:lnSpc>
              <a:spcAft>
                <a:spcPts val="600"/>
              </a:spcAft>
            </a:pPr>
            <a:r>
              <a:rPr lang="en-US" sz="1600"/>
              <a:t>Provides ability to manage account information, scan rulesets, custom classifiers, integration runtimes &amp; external connections</a:t>
            </a:r>
          </a:p>
          <a:p>
            <a:endParaRPr lang="en-US" sz="1800">
              <a:solidFill>
                <a:schemeClr val="tx2"/>
              </a:solidFill>
              <a:latin typeface="+mj-lt"/>
            </a:endParaRPr>
          </a:p>
          <a:p>
            <a:endParaRPr lang="en-US"/>
          </a:p>
        </p:txBody>
      </p:sp>
      <p:sp>
        <p:nvSpPr>
          <p:cNvPr id="5" name="Rectangle 4">
            <a:extLst>
              <a:ext uri="{FF2B5EF4-FFF2-40B4-BE49-F238E27FC236}">
                <a16:creationId xmlns:a16="http://schemas.microsoft.com/office/drawing/2014/main" id="{25526729-94FE-4CBD-A6E0-562143AE7F77}"/>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 &gt; Management Center</a:t>
            </a:r>
          </a:p>
        </p:txBody>
      </p:sp>
      <p:pic>
        <p:nvPicPr>
          <p:cNvPr id="9" name="Picture 8">
            <a:extLst>
              <a:ext uri="{FF2B5EF4-FFF2-40B4-BE49-F238E27FC236}">
                <a16:creationId xmlns:a16="http://schemas.microsoft.com/office/drawing/2014/main" id="{8DE0D9BC-706F-4899-AA79-1E87AD496D7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98293" y="1933732"/>
            <a:ext cx="9527969" cy="3628040"/>
          </a:xfrm>
          <a:prstGeom prst="rect">
            <a:avLst/>
          </a:prstGeom>
        </p:spPr>
      </p:pic>
      <p:sp>
        <p:nvSpPr>
          <p:cNvPr id="10" name="Rectangle 9">
            <a:extLst>
              <a:ext uri="{FF2B5EF4-FFF2-40B4-BE49-F238E27FC236}">
                <a16:creationId xmlns:a16="http://schemas.microsoft.com/office/drawing/2014/main" id="{DA85FA44-E509-41ED-AD1D-36ED1A11367A}"/>
              </a:ext>
            </a:extLst>
          </p:cNvPr>
          <p:cNvSpPr/>
          <p:nvPr/>
        </p:nvSpPr>
        <p:spPr bwMode="auto">
          <a:xfrm>
            <a:off x="931121" y="4148282"/>
            <a:ext cx="319008" cy="2813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904606392"/>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p:txBody>
          <a:bodyPr/>
          <a:lstStyle/>
          <a:p>
            <a:r>
              <a:rPr lang="en-US"/>
              <a:t>Management Center</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6" y="1005325"/>
            <a:ext cx="11693124" cy="406194"/>
          </a:xfrm>
        </p:spPr>
        <p:txBody>
          <a:bodyPr/>
          <a:lstStyle/>
          <a:p>
            <a:pPr lvl="0">
              <a:lnSpc>
                <a:spcPct val="100000"/>
              </a:lnSpc>
              <a:spcAft>
                <a:spcPts val="600"/>
              </a:spcAft>
            </a:pPr>
            <a:r>
              <a:rPr lang="en-US" sz="1600"/>
              <a:t>Management Center table of contents based on user roles</a:t>
            </a:r>
          </a:p>
        </p:txBody>
      </p:sp>
      <p:sp>
        <p:nvSpPr>
          <p:cNvPr id="5" name="Rectangle 4">
            <a:extLst>
              <a:ext uri="{FF2B5EF4-FFF2-40B4-BE49-F238E27FC236}">
                <a16:creationId xmlns:a16="http://schemas.microsoft.com/office/drawing/2014/main" id="{25526729-94FE-4CBD-A6E0-562143AE7F77}"/>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 &gt; Management Center</a:t>
            </a:r>
          </a:p>
        </p:txBody>
      </p:sp>
      <p:sp>
        <p:nvSpPr>
          <p:cNvPr id="7" name="TextBox 6">
            <a:extLst>
              <a:ext uri="{FF2B5EF4-FFF2-40B4-BE49-F238E27FC236}">
                <a16:creationId xmlns:a16="http://schemas.microsoft.com/office/drawing/2014/main" id="{AD853485-8828-47ED-B522-DB096CBAEB14}"/>
              </a:ext>
            </a:extLst>
          </p:cNvPr>
          <p:cNvSpPr txBox="1"/>
          <p:nvPr/>
        </p:nvSpPr>
        <p:spPr>
          <a:xfrm>
            <a:off x="652553" y="1411519"/>
            <a:ext cx="9349345" cy="2043636"/>
          </a:xfrm>
          <a:prstGeom prst="rect">
            <a:avLst/>
          </a:prstGeom>
          <a:noFill/>
        </p:spPr>
        <p:txBody>
          <a:bodyPr wrap="square" lIns="182880" tIns="146304" rIns="182880" bIns="146304" rtlCol="0">
            <a:spAutoFit/>
          </a:bodyPr>
          <a:lstStyle/>
          <a:p>
            <a:pPr algn="l"/>
            <a:endParaRPr lang="en-US" sz="1200">
              <a:solidFill>
                <a:srgbClr val="171717"/>
              </a:solidFill>
              <a:latin typeface="Segoe UI" panose="020B0502040204020203" pitchFamily="34" charset="0"/>
            </a:endParaRPr>
          </a:p>
          <a:p>
            <a:pPr marL="171450" indent="-171450" algn="l">
              <a:buFont typeface="Arial" panose="020B0604020202020204" pitchFamily="34" charset="0"/>
              <a:buChar char="•"/>
            </a:pPr>
            <a:r>
              <a:rPr lang="en-US" sz="1000" b="0" i="0">
                <a:solidFill>
                  <a:srgbClr val="171717"/>
                </a:solidFill>
                <a:effectLst/>
                <a:latin typeface="Segoe UI" panose="020B0502040204020203" pitchFamily="34" charset="0"/>
              </a:rPr>
              <a:t>For </a:t>
            </a:r>
            <a:r>
              <a:rPr lang="en-US" sz="1000" b="0" i="1">
                <a:solidFill>
                  <a:srgbClr val="171717"/>
                </a:solidFill>
                <a:effectLst/>
                <a:latin typeface="Segoe UI" panose="020B0502040204020203" pitchFamily="34" charset="0"/>
              </a:rPr>
              <a:t>data curator</a:t>
            </a:r>
            <a:r>
              <a:rPr lang="en-US" sz="1000" b="0" i="0">
                <a:solidFill>
                  <a:srgbClr val="171717"/>
                </a:solidFill>
                <a:effectLst/>
                <a:latin typeface="Segoe UI" panose="020B0502040204020203" pitchFamily="34" charset="0"/>
              </a:rPr>
              <a:t>, the buttons are </a:t>
            </a:r>
            <a:r>
              <a:rPr lang="en-US" sz="1000" b="1">
                <a:solidFill>
                  <a:srgbClr val="171717"/>
                </a:solidFill>
                <a:latin typeface="Segoe UI" panose="020B0502040204020203" pitchFamily="34" charset="0"/>
              </a:rPr>
              <a:t> Account information, Classification, Classification Rules, Metrics, Access control, Data factories </a:t>
            </a:r>
            <a:r>
              <a:rPr lang="en-US" sz="1000">
                <a:solidFill>
                  <a:srgbClr val="171717"/>
                </a:solidFill>
                <a:latin typeface="Segoe UI" panose="020B0502040204020203" pitchFamily="34" charset="0"/>
              </a:rPr>
              <a:t>and </a:t>
            </a:r>
            <a:r>
              <a:rPr lang="en-US" sz="1000" b="1">
                <a:solidFill>
                  <a:srgbClr val="171717"/>
                </a:solidFill>
                <a:latin typeface="Segoe UI" panose="020B0502040204020203" pitchFamily="34" charset="0"/>
              </a:rPr>
              <a:t>Data share connections</a:t>
            </a:r>
            <a:r>
              <a:rPr lang="en-US" sz="1000" b="0" i="0">
                <a:solidFill>
                  <a:srgbClr val="171717"/>
                </a:solidFill>
                <a:effectLst/>
                <a:latin typeface="Segoe UI" panose="020B0502040204020203" pitchFamily="34" charset="0"/>
              </a:rPr>
              <a:t>.</a:t>
            </a:r>
          </a:p>
          <a:p>
            <a:pPr marL="171450" indent="-171450" algn="l">
              <a:buFont typeface="Arial" panose="020B0604020202020204" pitchFamily="34" charset="0"/>
              <a:buChar char="•"/>
            </a:pPr>
            <a:r>
              <a:rPr lang="en-US" sz="1000" b="0" i="0">
                <a:solidFill>
                  <a:srgbClr val="171717"/>
                </a:solidFill>
                <a:effectLst/>
                <a:latin typeface="Segoe UI" panose="020B0502040204020203" pitchFamily="34" charset="0"/>
              </a:rPr>
              <a:t>For </a:t>
            </a:r>
            <a:r>
              <a:rPr lang="en-US" sz="1000" b="0" i="1">
                <a:solidFill>
                  <a:srgbClr val="171717"/>
                </a:solidFill>
                <a:effectLst/>
                <a:latin typeface="Segoe UI" panose="020B0502040204020203" pitchFamily="34" charset="0"/>
              </a:rPr>
              <a:t>data reader</a:t>
            </a:r>
            <a:r>
              <a:rPr lang="en-US" sz="1000" b="0" i="0">
                <a:solidFill>
                  <a:srgbClr val="171717"/>
                </a:solidFill>
                <a:effectLst/>
                <a:latin typeface="Segoe UI" panose="020B0502040204020203" pitchFamily="34" charset="0"/>
              </a:rPr>
              <a:t>, the featured buttons are </a:t>
            </a:r>
            <a:r>
              <a:rPr lang="en-US" sz="1000" b="1">
                <a:solidFill>
                  <a:srgbClr val="171717"/>
                </a:solidFill>
                <a:latin typeface="Segoe UI" panose="020B0502040204020203" pitchFamily="34" charset="0"/>
              </a:rPr>
              <a:t> Account information, Classification, Classification Rules, Metrics, Access control, Data factories </a:t>
            </a:r>
            <a:r>
              <a:rPr lang="en-US" sz="1000">
                <a:solidFill>
                  <a:srgbClr val="171717"/>
                </a:solidFill>
                <a:latin typeface="Segoe UI" panose="020B0502040204020203" pitchFamily="34" charset="0"/>
              </a:rPr>
              <a:t>and </a:t>
            </a:r>
            <a:r>
              <a:rPr lang="en-US" sz="1000" b="1">
                <a:solidFill>
                  <a:srgbClr val="171717"/>
                </a:solidFill>
                <a:latin typeface="Segoe UI" panose="020B0502040204020203" pitchFamily="34" charset="0"/>
              </a:rPr>
              <a:t>Data share connections</a:t>
            </a:r>
            <a:r>
              <a:rPr lang="en-US" sz="1000" b="0" i="0">
                <a:solidFill>
                  <a:srgbClr val="171717"/>
                </a:solidFill>
                <a:effectLst/>
                <a:latin typeface="Segoe UI" panose="020B0502040204020203" pitchFamily="34" charset="0"/>
              </a:rPr>
              <a:t>.</a:t>
            </a:r>
          </a:p>
          <a:p>
            <a:pPr marL="171450" indent="-171450" algn="l">
              <a:buFont typeface="Arial" panose="020B0604020202020204" pitchFamily="34" charset="0"/>
              <a:buChar char="•"/>
            </a:pPr>
            <a:r>
              <a:rPr lang="en-US" sz="1000" b="0" i="0">
                <a:solidFill>
                  <a:srgbClr val="171717"/>
                </a:solidFill>
                <a:effectLst/>
                <a:latin typeface="Segoe UI" panose="020B0502040204020203" pitchFamily="34" charset="0"/>
              </a:rPr>
              <a:t>For </a:t>
            </a:r>
            <a:r>
              <a:rPr lang="en-US" sz="1000" b="0" i="1">
                <a:solidFill>
                  <a:srgbClr val="171717"/>
                </a:solidFill>
                <a:effectLst/>
                <a:latin typeface="Segoe UI" panose="020B0502040204020203" pitchFamily="34" charset="0"/>
              </a:rPr>
              <a:t>data source administrator</a:t>
            </a:r>
            <a:r>
              <a:rPr lang="en-US" sz="1000" b="0" i="0">
                <a:solidFill>
                  <a:srgbClr val="171717"/>
                </a:solidFill>
                <a:effectLst/>
                <a:latin typeface="Segoe UI" panose="020B0502040204020203" pitchFamily="34" charset="0"/>
              </a:rPr>
              <a:t> + </a:t>
            </a:r>
            <a:r>
              <a:rPr lang="en-US" sz="1000" b="0" i="1">
                <a:solidFill>
                  <a:srgbClr val="171717"/>
                </a:solidFill>
                <a:effectLst/>
                <a:latin typeface="Segoe UI" panose="020B0502040204020203" pitchFamily="34" charset="0"/>
              </a:rPr>
              <a:t>data curator/reader</a:t>
            </a:r>
            <a:r>
              <a:rPr lang="en-US" sz="1000" b="0" i="0">
                <a:solidFill>
                  <a:srgbClr val="171717"/>
                </a:solidFill>
                <a:effectLst/>
                <a:latin typeface="Segoe UI" panose="020B0502040204020203" pitchFamily="34" charset="0"/>
              </a:rPr>
              <a:t>, the featured buttons are </a:t>
            </a:r>
            <a:r>
              <a:rPr lang="en-US" sz="1000" b="1">
                <a:solidFill>
                  <a:srgbClr val="171717"/>
                </a:solidFill>
                <a:latin typeface="Segoe UI" panose="020B0502040204020203" pitchFamily="34" charset="0"/>
              </a:rPr>
              <a:t> Account information, Scan rule sets, Classification, Classification Rules, Integration run time, Metrics, Access control, Credentials, Data Sources, Data factories </a:t>
            </a:r>
            <a:r>
              <a:rPr lang="en-US" sz="1000">
                <a:solidFill>
                  <a:srgbClr val="171717"/>
                </a:solidFill>
                <a:latin typeface="Segoe UI" panose="020B0502040204020203" pitchFamily="34" charset="0"/>
              </a:rPr>
              <a:t>and </a:t>
            </a:r>
            <a:r>
              <a:rPr lang="en-US" sz="1000" b="1">
                <a:solidFill>
                  <a:srgbClr val="171717"/>
                </a:solidFill>
                <a:latin typeface="Segoe UI" panose="020B0502040204020203" pitchFamily="34" charset="0"/>
              </a:rPr>
              <a:t>Data share connections</a:t>
            </a:r>
          </a:p>
          <a:p>
            <a:pPr marL="171450" indent="-171450">
              <a:buFont typeface="Arial" panose="020B0604020202020204" pitchFamily="34" charset="0"/>
              <a:buChar char="•"/>
            </a:pPr>
            <a:r>
              <a:rPr lang="en-US" sz="1000" b="0" i="0">
                <a:solidFill>
                  <a:srgbClr val="171717"/>
                </a:solidFill>
                <a:effectLst/>
                <a:latin typeface="Segoe UI" panose="020B0502040204020203" pitchFamily="34" charset="0"/>
              </a:rPr>
              <a:t>For </a:t>
            </a:r>
            <a:r>
              <a:rPr lang="en-US" sz="1000" b="0" i="1">
                <a:solidFill>
                  <a:srgbClr val="171717"/>
                </a:solidFill>
                <a:effectLst/>
                <a:latin typeface="Segoe UI" panose="020B0502040204020203" pitchFamily="34" charset="0"/>
              </a:rPr>
              <a:t>data source administrator</a:t>
            </a:r>
            <a:r>
              <a:rPr lang="en-US" sz="1000" b="0" i="0">
                <a:solidFill>
                  <a:srgbClr val="171717"/>
                </a:solidFill>
                <a:effectLst/>
                <a:latin typeface="Segoe UI" panose="020B0502040204020203" pitchFamily="34" charset="0"/>
              </a:rPr>
              <a:t>, no access to Purview Studio.</a:t>
            </a:r>
          </a:p>
          <a:p>
            <a:pPr marL="171450" indent="-171450" algn="l">
              <a:buFont typeface="Arial" panose="020B0604020202020204" pitchFamily="34" charset="0"/>
              <a:buChar char="•"/>
            </a:pPr>
            <a:endParaRPr lang="en-US" sz="1000" b="0" i="0">
              <a:solidFill>
                <a:srgbClr val="171717"/>
              </a:solidFill>
              <a:effectLst/>
              <a:latin typeface="Segoe UI" panose="020B0502040204020203" pitchFamily="34" charset="0"/>
            </a:endParaRPr>
          </a:p>
          <a:p>
            <a:pPr>
              <a:lnSpc>
                <a:spcPct val="90000"/>
              </a:lnSpc>
              <a:spcAft>
                <a:spcPts val="600"/>
              </a:spcAft>
            </a:pPr>
            <a:endParaRPr lang="en-US" sz="2400">
              <a:gradFill>
                <a:gsLst>
                  <a:gs pos="2917">
                    <a:schemeClr val="tx1"/>
                  </a:gs>
                  <a:gs pos="30000">
                    <a:schemeClr val="tx1"/>
                  </a:gs>
                </a:gsLst>
                <a:lin ang="5400000" scaled="0"/>
              </a:gradFill>
            </a:endParaRPr>
          </a:p>
        </p:txBody>
      </p:sp>
      <p:pic>
        <p:nvPicPr>
          <p:cNvPr id="10" name="Picture 9">
            <a:extLst>
              <a:ext uri="{FF2B5EF4-FFF2-40B4-BE49-F238E27FC236}">
                <a16:creationId xmlns:a16="http://schemas.microsoft.com/office/drawing/2014/main" id="{38C00EBA-53AF-4AF9-9292-6D3B728F8D2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07537" y="2906185"/>
            <a:ext cx="9520488" cy="3951815"/>
          </a:xfrm>
          <a:prstGeom prst="rect">
            <a:avLst/>
          </a:prstGeom>
        </p:spPr>
      </p:pic>
    </p:spTree>
    <p:extLst>
      <p:ext uri="{BB962C8B-B14F-4D97-AF65-F5344CB8AC3E}">
        <p14:creationId xmlns:p14="http://schemas.microsoft.com/office/powerpoint/2010/main" val="427562734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5" y="222583"/>
            <a:ext cx="8297849" cy="758022"/>
          </a:xfrm>
        </p:spPr>
        <p:txBody>
          <a:bodyPr/>
          <a:lstStyle/>
          <a:p>
            <a:r>
              <a:rPr lang="en-US"/>
              <a:t>Management Center – Account Information</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1693124" cy="406194"/>
          </a:xfrm>
        </p:spPr>
        <p:txBody>
          <a:bodyPr/>
          <a:lstStyle/>
          <a:p>
            <a:pPr>
              <a:lnSpc>
                <a:spcPct val="100000"/>
              </a:lnSpc>
              <a:spcAft>
                <a:spcPts val="600"/>
              </a:spcAft>
            </a:pPr>
            <a:r>
              <a:rPr lang="en-US" sz="1600"/>
              <a:t>See </a:t>
            </a:r>
            <a:r>
              <a:rPr lang="en-US" sz="1600" b="1">
                <a:latin typeface="Calibri Light" panose="020F0302020204030204" pitchFamily="34" charset="0"/>
                <a:ea typeface="+mj-ea"/>
                <a:cs typeface="Calibri Light" panose="020F0302020204030204" pitchFamily="34" charset="0"/>
              </a:rPr>
              <a:t>Purview Account information and set a friendly name for Purview account</a:t>
            </a:r>
          </a:p>
          <a:p>
            <a:pPr lvl="0">
              <a:lnSpc>
                <a:spcPct val="100000"/>
              </a:lnSpc>
              <a:spcAft>
                <a:spcPts val="600"/>
              </a:spcAft>
            </a:pPr>
            <a:endParaRPr lang="en-US" sz="1600"/>
          </a:p>
        </p:txBody>
      </p:sp>
      <p:sp>
        <p:nvSpPr>
          <p:cNvPr id="5" name="Rectangle 4">
            <a:extLst>
              <a:ext uri="{FF2B5EF4-FFF2-40B4-BE49-F238E27FC236}">
                <a16:creationId xmlns:a16="http://schemas.microsoft.com/office/drawing/2014/main" id="{25526729-94FE-4CBD-A6E0-562143AE7F77}"/>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 &gt; Management Center &gt; Account Information</a:t>
            </a:r>
          </a:p>
        </p:txBody>
      </p:sp>
      <p:pic>
        <p:nvPicPr>
          <p:cNvPr id="8" name="Picture 7">
            <a:extLst>
              <a:ext uri="{FF2B5EF4-FFF2-40B4-BE49-F238E27FC236}">
                <a16:creationId xmlns:a16="http://schemas.microsoft.com/office/drawing/2014/main" id="{CAB07FAA-3629-43C1-8140-05092213817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09599" y="1536109"/>
            <a:ext cx="8469549" cy="5252749"/>
          </a:xfrm>
          <a:prstGeom prst="rect">
            <a:avLst/>
          </a:prstGeom>
        </p:spPr>
      </p:pic>
      <p:sp>
        <p:nvSpPr>
          <p:cNvPr id="9" name="Rectangle 8">
            <a:extLst>
              <a:ext uri="{FF2B5EF4-FFF2-40B4-BE49-F238E27FC236}">
                <a16:creationId xmlns:a16="http://schemas.microsoft.com/office/drawing/2014/main" id="{FE546C39-A18F-49A6-A120-ECA7F654C808}"/>
              </a:ext>
            </a:extLst>
          </p:cNvPr>
          <p:cNvSpPr/>
          <p:nvPr/>
        </p:nvSpPr>
        <p:spPr bwMode="auto">
          <a:xfrm>
            <a:off x="1048198" y="2120046"/>
            <a:ext cx="1315854"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58059928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A31EFD1-2B51-480F-B8E3-C1D9AD169CBC}"/>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97247" y="2020929"/>
            <a:ext cx="7861015" cy="3844348"/>
          </a:xfrm>
          <a:prstGeom prst="rect">
            <a:avLst/>
          </a:prstGeom>
        </p:spPr>
      </p:pic>
      <p:sp>
        <p:nvSpPr>
          <p:cNvPr id="3" name="Title 2">
            <a:extLst>
              <a:ext uri="{FF2B5EF4-FFF2-40B4-BE49-F238E27FC236}">
                <a16:creationId xmlns:a16="http://schemas.microsoft.com/office/drawing/2014/main" id="{6C1E531D-C5DA-453E-BB02-410233C5D561}"/>
              </a:ext>
            </a:extLst>
          </p:cNvPr>
          <p:cNvSpPr>
            <a:spLocks noGrp="1"/>
          </p:cNvSpPr>
          <p:nvPr>
            <p:ph type="title"/>
          </p:nvPr>
        </p:nvSpPr>
        <p:spPr>
          <a:xfrm>
            <a:off x="426424" y="168129"/>
            <a:ext cx="8125465" cy="758022"/>
          </a:xfrm>
        </p:spPr>
        <p:txBody>
          <a:bodyPr/>
          <a:lstStyle/>
          <a:p>
            <a:r>
              <a:rPr lang="en-US"/>
              <a:t>Management Center – Integration runtimes</a:t>
            </a:r>
          </a:p>
        </p:txBody>
      </p:sp>
      <p:sp>
        <p:nvSpPr>
          <p:cNvPr id="4" name="Text Placeholder 3">
            <a:extLst>
              <a:ext uri="{FF2B5EF4-FFF2-40B4-BE49-F238E27FC236}">
                <a16:creationId xmlns:a16="http://schemas.microsoft.com/office/drawing/2014/main" id="{C21EFEB7-305C-45F3-BA04-BC45B10F0CFA}"/>
              </a:ext>
            </a:extLst>
          </p:cNvPr>
          <p:cNvSpPr>
            <a:spLocks noGrp="1"/>
          </p:cNvSpPr>
          <p:nvPr>
            <p:ph type="body" sz="quarter" idx="11"/>
          </p:nvPr>
        </p:nvSpPr>
        <p:spPr>
          <a:xfrm>
            <a:off x="576327" y="2115370"/>
            <a:ext cx="3620920" cy="4724048"/>
          </a:xfrm>
        </p:spPr>
        <p:txBody>
          <a:bodyPr/>
          <a:lstStyle/>
          <a:p>
            <a:pPr>
              <a:lnSpc>
                <a:spcPct val="110000"/>
              </a:lnSpc>
              <a:spcBef>
                <a:spcPts val="600"/>
              </a:spcBef>
              <a:spcAft>
                <a:spcPts val="600"/>
              </a:spcAft>
            </a:pPr>
            <a:r>
              <a:rPr lang="en-US" sz="1800">
                <a:solidFill>
                  <a:schemeClr val="tx2"/>
                </a:solidFill>
                <a:latin typeface="+mj-lt"/>
              </a:rPr>
              <a:t>Benefits</a:t>
            </a:r>
          </a:p>
          <a:p>
            <a:pPr marL="285750" indent="-285750">
              <a:lnSpc>
                <a:spcPct val="110000"/>
              </a:lnSpc>
              <a:spcBef>
                <a:spcPts val="600"/>
              </a:spcBef>
              <a:spcAft>
                <a:spcPts val="600"/>
              </a:spcAft>
              <a:buFont typeface="Arial" panose="020B0604020202020204" pitchFamily="34" charset="0"/>
              <a:buChar char="•"/>
            </a:pPr>
            <a:r>
              <a:rPr lang="en-US" sz="1400"/>
              <a:t>Offers Self-Hosted Integration Runtime</a:t>
            </a:r>
          </a:p>
          <a:p>
            <a:pPr marL="285750" indent="-285750">
              <a:lnSpc>
                <a:spcPct val="110000"/>
              </a:lnSpc>
              <a:spcBef>
                <a:spcPts val="600"/>
              </a:spcBef>
              <a:spcAft>
                <a:spcPts val="600"/>
              </a:spcAft>
              <a:buFont typeface="Arial" panose="020B0604020202020204" pitchFamily="34" charset="0"/>
              <a:buChar char="•"/>
            </a:pPr>
            <a:r>
              <a:rPr lang="en-US" sz="1400"/>
              <a:t>Self-Hosted Integration Runtime– use                               compute resources in on-premises                                       machine or a VM inside private network</a:t>
            </a:r>
          </a:p>
          <a:p>
            <a:pPr>
              <a:lnSpc>
                <a:spcPct val="110000"/>
              </a:lnSpc>
              <a:spcBef>
                <a:spcPts val="600"/>
              </a:spcBef>
              <a:spcAft>
                <a:spcPts val="600"/>
              </a:spcAft>
            </a:pPr>
            <a:endParaRPr lang="en-US" sz="1600"/>
          </a:p>
        </p:txBody>
      </p:sp>
      <p:sp>
        <p:nvSpPr>
          <p:cNvPr id="5" name="Rectangle 4">
            <a:extLst>
              <a:ext uri="{FF2B5EF4-FFF2-40B4-BE49-F238E27FC236}">
                <a16:creationId xmlns:a16="http://schemas.microsoft.com/office/drawing/2014/main" id="{BA2CE8E0-9A89-4078-B8BE-7172E628CB50}"/>
              </a:ext>
            </a:extLst>
          </p:cNvPr>
          <p:cNvSpPr/>
          <p:nvPr/>
        </p:nvSpPr>
        <p:spPr bwMode="auto">
          <a:xfrm>
            <a:off x="0" y="-3299"/>
            <a:ext cx="12192000"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Azure </a:t>
            </a:r>
            <a:r>
              <a:rPr lang="en-US" sz="1000" b="1" kern="0">
                <a:gradFill>
                  <a:gsLst>
                    <a:gs pos="0">
                      <a:srgbClr val="FFFFFF"/>
                    </a:gs>
                    <a:gs pos="100000">
                      <a:srgbClr val="FFFFFF"/>
                    </a:gs>
                  </a:gsLst>
                  <a:lin ang="5400000" scaled="0"/>
                </a:gradFill>
                <a:latin typeface="Segoe UI Semibold"/>
                <a:cs typeface="Segoe UI" pitchFamily="34" charset="0"/>
              </a:rPr>
              <a:t>Purview</a:t>
            </a:r>
            <a:r>
              <a:rPr kumimoji="0" lang="en-US" sz="1000" b="1"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 &gt; </a:t>
            </a: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Management Center &gt; Integration runtimes</a:t>
            </a:r>
          </a:p>
        </p:txBody>
      </p:sp>
      <p:cxnSp>
        <p:nvCxnSpPr>
          <p:cNvPr id="13" name="Connector: Elbow 12">
            <a:extLst>
              <a:ext uri="{FF2B5EF4-FFF2-40B4-BE49-F238E27FC236}">
                <a16:creationId xmlns:a16="http://schemas.microsoft.com/office/drawing/2014/main" id="{D9137469-2651-4AA1-88EA-3B10EE27024D}"/>
              </a:ext>
            </a:extLst>
          </p:cNvPr>
          <p:cNvCxnSpPr>
            <a:cxnSpLocks/>
            <a:stCxn id="10" idx="3"/>
          </p:cNvCxnSpPr>
          <p:nvPr/>
        </p:nvCxnSpPr>
        <p:spPr>
          <a:xfrm>
            <a:off x="5780618" y="2464983"/>
            <a:ext cx="3688964" cy="634637"/>
          </a:xfrm>
          <a:prstGeom prst="bentConnector3">
            <a:avLst>
              <a:gd name="adj1" fmla="val 50000"/>
            </a:avLst>
          </a:prstGeom>
          <a:ln w="38100">
            <a:solidFill>
              <a:srgbClr val="FF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24690D1-37AD-4D6E-AC2F-A364EF65B002}"/>
              </a:ext>
            </a:extLst>
          </p:cNvPr>
          <p:cNvSpPr txBox="1"/>
          <p:nvPr/>
        </p:nvSpPr>
        <p:spPr>
          <a:xfrm>
            <a:off x="426424" y="1034321"/>
            <a:ext cx="11580696" cy="1314206"/>
          </a:xfrm>
          <a:prstGeom prst="rect">
            <a:avLst/>
          </a:prstGeom>
          <a:noFill/>
        </p:spPr>
        <p:txBody>
          <a:bodyPr wrap="square" lIns="182880" tIns="146304" rIns="182880" bIns="146304" rtlCol="0">
            <a:spAutoFit/>
          </a:bodyPr>
          <a:lstStyle/>
          <a:p>
            <a:pPr marL="0" marR="0" lvl="0" indent="0" algn="l" defTabSz="914192" rtl="0" eaLnBrk="1" fontAlgn="auto" latinLnBrk="0" hangingPunct="1">
              <a:lnSpc>
                <a:spcPct val="110000"/>
              </a:lnSpc>
              <a:spcBef>
                <a:spcPts val="600"/>
              </a:spcBef>
              <a:spcAft>
                <a:spcPts val="600"/>
              </a:spcAft>
              <a:buClrTx/>
              <a:buSzPct val="90000"/>
              <a:buFont typeface="Wingdings" panose="05000000000000000000" pitchFamily="2" charset="2"/>
              <a:buNone/>
              <a:tabLst/>
              <a:defRPr/>
            </a:pPr>
            <a:r>
              <a:rPr kumimoji="0" lang="en-US" b="0" i="0" u="none" strike="noStrike" kern="1200" cap="none" spc="0" normalizeH="0" baseline="0" noProof="0">
                <a:ln>
                  <a:noFill/>
                </a:ln>
                <a:solidFill>
                  <a:srgbClr val="000000"/>
                </a:solidFill>
                <a:effectLst/>
                <a:uLnTx/>
                <a:uFillTx/>
                <a:latin typeface="Segoe UI"/>
                <a:ea typeface="+mn-ea"/>
                <a:cs typeface="+mn-cs"/>
              </a:rPr>
              <a:t>Integration runtimes are the compute infrastructure used by scanners to provide automated data scanning, lineage and classification capabilities across different network environments including on-prem environments</a:t>
            </a:r>
          </a:p>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7" name="Rectangle 6">
            <a:extLst>
              <a:ext uri="{FF2B5EF4-FFF2-40B4-BE49-F238E27FC236}">
                <a16:creationId xmlns:a16="http://schemas.microsoft.com/office/drawing/2014/main" id="{3E2649C9-45D5-4F5A-B209-D9D5FAB837CD}"/>
              </a:ext>
            </a:extLst>
          </p:cNvPr>
          <p:cNvSpPr/>
          <p:nvPr/>
        </p:nvSpPr>
        <p:spPr bwMode="auto">
          <a:xfrm>
            <a:off x="4456966" y="2663852"/>
            <a:ext cx="859747" cy="19267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3B66D9B3-BECD-4DA7-A13A-785439782F4B}"/>
              </a:ext>
            </a:extLst>
          </p:cNvPr>
          <p:cNvSpPr/>
          <p:nvPr/>
        </p:nvSpPr>
        <p:spPr bwMode="auto">
          <a:xfrm>
            <a:off x="5372246" y="2348527"/>
            <a:ext cx="408372" cy="2329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Rectangle 14">
            <a:extLst>
              <a:ext uri="{FF2B5EF4-FFF2-40B4-BE49-F238E27FC236}">
                <a16:creationId xmlns:a16="http://schemas.microsoft.com/office/drawing/2014/main" id="{B2CCD49F-A3AF-46DB-A0CD-26747737A9F4}"/>
              </a:ext>
            </a:extLst>
          </p:cNvPr>
          <p:cNvSpPr/>
          <p:nvPr/>
        </p:nvSpPr>
        <p:spPr bwMode="auto">
          <a:xfrm>
            <a:off x="4197247" y="3099620"/>
            <a:ext cx="259719" cy="192676"/>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8861322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C3425CF-FA2C-4D69-B549-C6F1FD2810A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26424" y="1536109"/>
            <a:ext cx="10514845" cy="5063786"/>
          </a:xfrm>
          <a:prstGeom prst="rect">
            <a:avLst/>
          </a:prstGeom>
        </p:spPr>
      </p:pic>
      <p:sp>
        <p:nvSpPr>
          <p:cNvPr id="3" name="Title 2">
            <a:extLst>
              <a:ext uri="{FF2B5EF4-FFF2-40B4-BE49-F238E27FC236}">
                <a16:creationId xmlns:a16="http://schemas.microsoft.com/office/drawing/2014/main" id="{1357DD06-3AD8-46C2-B02D-9D830CDCB7EA}"/>
              </a:ext>
            </a:extLst>
          </p:cNvPr>
          <p:cNvSpPr>
            <a:spLocks noGrp="1"/>
          </p:cNvSpPr>
          <p:nvPr>
            <p:ph type="title"/>
          </p:nvPr>
        </p:nvSpPr>
        <p:spPr>
          <a:xfrm>
            <a:off x="426425" y="222583"/>
            <a:ext cx="9489568" cy="758022"/>
          </a:xfrm>
        </p:spPr>
        <p:txBody>
          <a:bodyPr/>
          <a:lstStyle/>
          <a:p>
            <a:r>
              <a:rPr lang="en-US"/>
              <a:t>Management Center – Custom Classification rules</a:t>
            </a:r>
          </a:p>
        </p:txBody>
      </p:sp>
      <p:sp>
        <p:nvSpPr>
          <p:cNvPr id="4" name="Text Placeholder 3">
            <a:extLst>
              <a:ext uri="{FF2B5EF4-FFF2-40B4-BE49-F238E27FC236}">
                <a16:creationId xmlns:a16="http://schemas.microsoft.com/office/drawing/2014/main" id="{1BCC6BB4-BFE7-439C-8DD8-C05F89F90973}"/>
              </a:ext>
            </a:extLst>
          </p:cNvPr>
          <p:cNvSpPr>
            <a:spLocks noGrp="1"/>
          </p:cNvSpPr>
          <p:nvPr>
            <p:ph type="body" sz="quarter" idx="11"/>
          </p:nvPr>
        </p:nvSpPr>
        <p:spPr>
          <a:xfrm>
            <a:off x="426424" y="1129915"/>
            <a:ext cx="11693124" cy="406194"/>
          </a:xfrm>
        </p:spPr>
        <p:txBody>
          <a:bodyPr/>
          <a:lstStyle/>
          <a:p>
            <a:pPr>
              <a:lnSpc>
                <a:spcPct val="100000"/>
              </a:lnSpc>
              <a:spcAft>
                <a:spcPts val="600"/>
              </a:spcAft>
            </a:pPr>
            <a:r>
              <a:rPr lang="en-US" sz="1600"/>
              <a:t>Define your own data pattern along with thresholds to reduce false positives</a:t>
            </a:r>
          </a:p>
        </p:txBody>
      </p:sp>
      <p:sp>
        <p:nvSpPr>
          <p:cNvPr id="5" name="Rectangle 4">
            <a:extLst>
              <a:ext uri="{FF2B5EF4-FFF2-40B4-BE49-F238E27FC236}">
                <a16:creationId xmlns:a16="http://schemas.microsoft.com/office/drawing/2014/main" id="{25526729-94FE-4CBD-A6E0-562143AE7F77}"/>
              </a:ext>
            </a:extLst>
          </p:cNvPr>
          <p:cNvSpPr/>
          <p:nvPr/>
        </p:nvSpPr>
        <p:spPr bwMode="auto">
          <a:xfrm>
            <a:off x="-1"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 &gt; Management Center &gt; Classification rules &gt; Custom</a:t>
            </a:r>
          </a:p>
        </p:txBody>
      </p:sp>
      <p:sp>
        <p:nvSpPr>
          <p:cNvPr id="9" name="Rectangle 8">
            <a:extLst>
              <a:ext uri="{FF2B5EF4-FFF2-40B4-BE49-F238E27FC236}">
                <a16:creationId xmlns:a16="http://schemas.microsoft.com/office/drawing/2014/main" id="{35DAB76C-2898-4BD3-AD13-9CA74E659F29}"/>
              </a:ext>
            </a:extLst>
          </p:cNvPr>
          <p:cNvSpPr/>
          <p:nvPr/>
        </p:nvSpPr>
        <p:spPr bwMode="auto">
          <a:xfrm>
            <a:off x="707087" y="2953855"/>
            <a:ext cx="870011" cy="217411"/>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48539DEA-33FD-44B0-8566-B452EC3BE2BA}"/>
              </a:ext>
            </a:extLst>
          </p:cNvPr>
          <p:cNvSpPr/>
          <p:nvPr/>
        </p:nvSpPr>
        <p:spPr bwMode="auto">
          <a:xfrm>
            <a:off x="2406473" y="1963323"/>
            <a:ext cx="326218" cy="201807"/>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926418205"/>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5526729-94FE-4CBD-A6E0-562143AE7F77}"/>
              </a:ext>
            </a:extLst>
          </p:cNvPr>
          <p:cNvSpPr/>
          <p:nvPr/>
        </p:nvSpPr>
        <p:spPr bwMode="auto">
          <a:xfrm>
            <a:off x="0" y="0"/>
            <a:ext cx="12191999" cy="286527"/>
          </a:xfrm>
          <a:prstGeom prst="rect">
            <a:avLst/>
          </a:prstGeom>
          <a:solidFill>
            <a:schemeClr val="accent4">
              <a:lumMod val="50000"/>
            </a:scheme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 &gt; Scenario</a:t>
            </a:r>
          </a:p>
        </p:txBody>
      </p:sp>
      <p:sp>
        <p:nvSpPr>
          <p:cNvPr id="12" name="TextBox 11">
            <a:extLst>
              <a:ext uri="{FF2B5EF4-FFF2-40B4-BE49-F238E27FC236}">
                <a16:creationId xmlns:a16="http://schemas.microsoft.com/office/drawing/2014/main" id="{04CCC3BC-23B7-4A06-B9F8-4C991124E2A9}"/>
              </a:ext>
            </a:extLst>
          </p:cNvPr>
          <p:cNvSpPr txBox="1"/>
          <p:nvPr/>
        </p:nvSpPr>
        <p:spPr>
          <a:xfrm>
            <a:off x="4240695" y="980605"/>
            <a:ext cx="3776869"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solidFill>
                  <a:schemeClr val="bg1"/>
                </a:solidFill>
              </a:rPr>
              <a:t>Available Today (Preview)</a:t>
            </a:r>
          </a:p>
        </p:txBody>
      </p:sp>
      <p:sp>
        <p:nvSpPr>
          <p:cNvPr id="13" name="TextBox 12">
            <a:extLst>
              <a:ext uri="{FF2B5EF4-FFF2-40B4-BE49-F238E27FC236}">
                <a16:creationId xmlns:a16="http://schemas.microsoft.com/office/drawing/2014/main" id="{C00BF47A-750F-4D38-AB97-2888F02DA025}"/>
              </a:ext>
            </a:extLst>
          </p:cNvPr>
          <p:cNvSpPr txBox="1"/>
          <p:nvPr/>
        </p:nvSpPr>
        <p:spPr>
          <a:xfrm>
            <a:off x="7988706" y="980605"/>
            <a:ext cx="3776869"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solidFill>
                  <a:schemeClr val="bg1"/>
                </a:solidFill>
              </a:rPr>
              <a:t>Future</a:t>
            </a:r>
          </a:p>
        </p:txBody>
      </p:sp>
      <p:pic>
        <p:nvPicPr>
          <p:cNvPr id="17" name="Picture 16">
            <a:extLst>
              <a:ext uri="{FF2B5EF4-FFF2-40B4-BE49-F238E27FC236}">
                <a16:creationId xmlns:a16="http://schemas.microsoft.com/office/drawing/2014/main" id="{2D841673-D32A-4364-A642-0FE6CA6A8A4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403124"/>
            <a:ext cx="12192000" cy="6051752"/>
          </a:xfrm>
          <a:prstGeom prst="rect">
            <a:avLst/>
          </a:prstGeom>
        </p:spPr>
      </p:pic>
    </p:spTree>
    <p:extLst>
      <p:ext uri="{BB962C8B-B14F-4D97-AF65-F5344CB8AC3E}">
        <p14:creationId xmlns:p14="http://schemas.microsoft.com/office/powerpoint/2010/main" val="302564919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descr="A picture containing text, monitor, television, screen&#10;&#10;Description automatically generated">
            <a:extLst>
              <a:ext uri="{FF2B5EF4-FFF2-40B4-BE49-F238E27FC236}">
                <a16:creationId xmlns:a16="http://schemas.microsoft.com/office/drawing/2014/main" id="{33F04631-A2ED-5F4C-AD66-0B4F8920E3C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01936" y="1303331"/>
            <a:ext cx="7283785" cy="4363453"/>
          </a:xfrm>
          <a:prstGeom prst="rect">
            <a:avLst/>
          </a:prstGeom>
        </p:spPr>
      </p:pic>
      <p:pic>
        <p:nvPicPr>
          <p:cNvPr id="86" name="Picture 85">
            <a:extLst>
              <a:ext uri="{FF2B5EF4-FFF2-40B4-BE49-F238E27FC236}">
                <a16:creationId xmlns:a16="http://schemas.microsoft.com/office/drawing/2014/main" id="{B745E3D3-9861-2246-AFAF-28463CAE7CAD}"/>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11113006" y="6373966"/>
            <a:ext cx="1078992" cy="483531"/>
          </a:xfrm>
          <a:prstGeom prst="rect">
            <a:avLst/>
          </a:prstGeom>
        </p:spPr>
      </p:pic>
      <p:sp>
        <p:nvSpPr>
          <p:cNvPr id="49" name="Title 3">
            <a:extLst>
              <a:ext uri="{FF2B5EF4-FFF2-40B4-BE49-F238E27FC236}">
                <a16:creationId xmlns:a16="http://schemas.microsoft.com/office/drawing/2014/main" id="{2E75551E-3AF6-9941-956C-C4DCBA1325A1}"/>
              </a:ext>
            </a:extLst>
          </p:cNvPr>
          <p:cNvSpPr txBox="1">
            <a:spLocks/>
          </p:cNvSpPr>
          <p:nvPr/>
        </p:nvSpPr>
        <p:spPr>
          <a:xfrm>
            <a:off x="7428708" y="1201288"/>
            <a:ext cx="3721393" cy="111436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solidFill>
                  <a:schemeClr val="bg1"/>
                </a:solidFill>
                <a:latin typeface="Segoe UI Semibold" panose="020B0502040204020203" pitchFamily="34" charset="0"/>
                <a:cs typeface="Segoe UI Semibold" panose="020B0502040204020203" pitchFamily="34" charset="0"/>
              </a:rPr>
              <a:t>Enable effortless discovery with </a:t>
            </a:r>
            <a:r>
              <a:rPr lang="en-US" sz="3600" b="1">
                <a:solidFill>
                  <a:srgbClr val="0078D4"/>
                </a:solidFill>
                <a:latin typeface="Segoe UI Semibold" panose="020B0502040204020203" pitchFamily="34" charset="0"/>
                <a:cs typeface="Segoe UI Semibold" panose="020B0502040204020203" pitchFamily="34" charset="0"/>
              </a:rPr>
              <a:t>Purview </a:t>
            </a:r>
            <a:br>
              <a:rPr lang="en-US" sz="3600" b="1">
                <a:solidFill>
                  <a:srgbClr val="0078D4"/>
                </a:solidFill>
                <a:latin typeface="Segoe UI Semibold" panose="020B0502040204020203" pitchFamily="34" charset="0"/>
                <a:cs typeface="Segoe UI Semibold" panose="020B0502040204020203" pitchFamily="34" charset="0"/>
              </a:rPr>
            </a:br>
            <a:r>
              <a:rPr lang="en-US" sz="3600" b="1">
                <a:solidFill>
                  <a:srgbClr val="0078D4"/>
                </a:solidFill>
                <a:latin typeface="Segoe UI Semibold" panose="020B0502040204020203" pitchFamily="34" charset="0"/>
                <a:cs typeface="Segoe UI Semibold" panose="020B0502040204020203" pitchFamily="34" charset="0"/>
              </a:rPr>
              <a:t>Data Catalog</a:t>
            </a:r>
          </a:p>
        </p:txBody>
      </p:sp>
      <p:sp>
        <p:nvSpPr>
          <p:cNvPr id="50" name="Content Placeholder 2">
            <a:extLst>
              <a:ext uri="{FF2B5EF4-FFF2-40B4-BE49-F238E27FC236}">
                <a16:creationId xmlns:a16="http://schemas.microsoft.com/office/drawing/2014/main" id="{346D6C15-0FD9-1D49-B076-18EBDC575FE1}"/>
              </a:ext>
            </a:extLst>
          </p:cNvPr>
          <p:cNvSpPr txBox="1">
            <a:spLocks/>
          </p:cNvSpPr>
          <p:nvPr/>
        </p:nvSpPr>
        <p:spPr>
          <a:xfrm>
            <a:off x="7428708" y="3539733"/>
            <a:ext cx="3947083" cy="2116980"/>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40000"/>
              </a:lnSpc>
              <a:buClr>
                <a:srgbClr val="0078D4"/>
              </a:buClr>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Semantic search and browse </a:t>
            </a:r>
          </a:p>
          <a:p>
            <a:pPr marL="285750" indent="-285750">
              <a:lnSpc>
                <a:spcPct val="140000"/>
              </a:lnSpc>
              <a:buClr>
                <a:srgbClr val="0078D4"/>
              </a:buClr>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Business glossary and workflows </a:t>
            </a:r>
          </a:p>
          <a:p>
            <a:pPr marL="285750" indent="-285750">
              <a:lnSpc>
                <a:spcPct val="140000"/>
              </a:lnSpc>
              <a:buClr>
                <a:srgbClr val="0078D4"/>
              </a:buClr>
              <a:buFont typeface="Arial" panose="020B0604020202020204" pitchFamily="34" charset="0"/>
              <a:buChar char="•"/>
            </a:pPr>
            <a:r>
              <a:rPr lang="en-US" sz="1800" dirty="0">
                <a:latin typeface="Segoe UI Semilight" panose="020B0402040204020203" pitchFamily="34" charset="0"/>
                <a:cs typeface="Segoe UI Semilight" panose="020B0402040204020203" pitchFamily="34" charset="0"/>
              </a:rPr>
              <a:t>Data lineage with sources, owners, transformations, and lifecycle</a:t>
            </a:r>
          </a:p>
        </p:txBody>
      </p:sp>
      <p:grpSp>
        <p:nvGrpSpPr>
          <p:cNvPr id="2" name="Group 1">
            <a:extLst>
              <a:ext uri="{FF2B5EF4-FFF2-40B4-BE49-F238E27FC236}">
                <a16:creationId xmlns:a16="http://schemas.microsoft.com/office/drawing/2014/main" id="{668ADFBF-6CAB-2D4F-9806-C22AFBD3C52E}"/>
              </a:ext>
            </a:extLst>
          </p:cNvPr>
          <p:cNvGrpSpPr/>
          <p:nvPr/>
        </p:nvGrpSpPr>
        <p:grpSpPr>
          <a:xfrm>
            <a:off x="1041899" y="1550460"/>
            <a:ext cx="5593674" cy="3424415"/>
            <a:chOff x="1041899" y="1563907"/>
            <a:chExt cx="5593674" cy="3424415"/>
          </a:xfrm>
        </p:grpSpPr>
        <p:pic>
          <p:nvPicPr>
            <p:cNvPr id="52" name="Picture 51" descr="Graphical user interface, text, application&#10;&#10;Description automatically generated">
              <a:extLst>
                <a:ext uri="{FF2B5EF4-FFF2-40B4-BE49-F238E27FC236}">
                  <a16:creationId xmlns:a16="http://schemas.microsoft.com/office/drawing/2014/main" id="{503CBB37-1AB0-A34F-9B46-7F0F7CA38C82}"/>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41899" y="1563907"/>
              <a:ext cx="5593674" cy="3144906"/>
            </a:xfrm>
            <a:prstGeom prst="rect">
              <a:avLst/>
            </a:prstGeom>
          </p:spPr>
        </p:pic>
        <p:pic>
          <p:nvPicPr>
            <p:cNvPr id="53" name="Picture 52" descr="Graphical user interface, text, application&#10;&#10;Description automatically generated">
              <a:extLst>
                <a:ext uri="{FF2B5EF4-FFF2-40B4-BE49-F238E27FC236}">
                  <a16:creationId xmlns:a16="http://schemas.microsoft.com/office/drawing/2014/main" id="{81AAA52F-752E-E345-8610-B4F2162A0CE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41899" y="4388960"/>
              <a:ext cx="360737" cy="599362"/>
            </a:xfrm>
            <a:prstGeom prst="rect">
              <a:avLst/>
            </a:prstGeom>
          </p:spPr>
        </p:pic>
      </p:grpSp>
    </p:spTree>
    <p:extLst>
      <p:ext uri="{BB962C8B-B14F-4D97-AF65-F5344CB8AC3E}">
        <p14:creationId xmlns:p14="http://schemas.microsoft.com/office/powerpoint/2010/main" val="1410286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FAAB8A53-EF7A-0746-90A5-6503A62E99B4}"/>
              </a:ext>
            </a:extLst>
          </p:cNvPr>
          <p:cNvSpPr txBox="1">
            <a:spLocks/>
          </p:cNvSpPr>
          <p:nvPr/>
        </p:nvSpPr>
        <p:spPr>
          <a:xfrm>
            <a:off x="719046" y="3902976"/>
            <a:ext cx="3099919" cy="1455087"/>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40000"/>
              </a:lnSpc>
              <a:buClr>
                <a:srgbClr val="0078D4"/>
              </a:buClr>
              <a:buFont typeface="Arial" panose="020B0604020202020204" pitchFamily="34" charset="0"/>
              <a:buChar char="•"/>
            </a:pPr>
            <a:r>
              <a:rPr lang="en-US" sz="1800">
                <a:solidFill>
                  <a:schemeClr val="bg1"/>
                </a:solidFill>
                <a:latin typeface="Segoe UI Semilight" panose="020B0402040204020203" pitchFamily="34" charset="0"/>
                <a:cs typeface="Segoe UI Semilight" panose="020B0402040204020203" pitchFamily="34" charset="0"/>
              </a:rPr>
              <a:t>Reports on Assets, Scans, Glossary, Classification, and Labeling </a:t>
            </a:r>
          </a:p>
        </p:txBody>
      </p:sp>
      <p:sp>
        <p:nvSpPr>
          <p:cNvPr id="7" name="Title 4">
            <a:extLst>
              <a:ext uri="{FF2B5EF4-FFF2-40B4-BE49-F238E27FC236}">
                <a16:creationId xmlns:a16="http://schemas.microsoft.com/office/drawing/2014/main" id="{F46286B0-95E9-A346-AADB-357522F2134E}"/>
              </a:ext>
            </a:extLst>
          </p:cNvPr>
          <p:cNvSpPr txBox="1">
            <a:spLocks/>
          </p:cNvSpPr>
          <p:nvPr/>
        </p:nvSpPr>
        <p:spPr>
          <a:xfrm>
            <a:off x="719046" y="1641652"/>
            <a:ext cx="3785898" cy="1114365"/>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3600" b="1" i="0" kern="1200">
                <a:solidFill>
                  <a:schemeClr val="tx1"/>
                </a:solidFill>
                <a:latin typeface="Segoe UI Semibold" panose="020B0502040204020203" pitchFamily="34" charset="0"/>
                <a:ea typeface="+mj-ea"/>
                <a:cs typeface="Segoe UI Semibold" panose="020B0502040204020203" pitchFamily="34" charset="0"/>
              </a:defRPr>
            </a:lvl1pPr>
          </a:lstStyle>
          <a:p>
            <a:r>
              <a:rPr lang="en-US">
                <a:solidFill>
                  <a:schemeClr val="bg1"/>
                </a:solidFill>
              </a:rPr>
              <a:t>Get a bird’s-eye view of sensitive data with Data </a:t>
            </a:r>
            <a:r>
              <a:rPr lang="en-US">
                <a:solidFill>
                  <a:srgbClr val="0078D4"/>
                </a:solidFill>
              </a:rPr>
              <a:t>Insights</a:t>
            </a:r>
          </a:p>
        </p:txBody>
      </p:sp>
      <p:grpSp>
        <p:nvGrpSpPr>
          <p:cNvPr id="2" name="Group 1">
            <a:extLst>
              <a:ext uri="{FF2B5EF4-FFF2-40B4-BE49-F238E27FC236}">
                <a16:creationId xmlns:a16="http://schemas.microsoft.com/office/drawing/2014/main" id="{99FFC6B9-7AC8-1742-A99E-24AE718376C3}"/>
              </a:ext>
            </a:extLst>
          </p:cNvPr>
          <p:cNvGrpSpPr/>
          <p:nvPr/>
        </p:nvGrpSpPr>
        <p:grpSpPr>
          <a:xfrm>
            <a:off x="5370218" y="713940"/>
            <a:ext cx="6165212" cy="3949500"/>
            <a:chOff x="5370218" y="713940"/>
            <a:chExt cx="6165212" cy="3949500"/>
          </a:xfrm>
        </p:grpSpPr>
        <p:pic>
          <p:nvPicPr>
            <p:cNvPr id="4" name="Picture 3" descr="Graphical user interface&#10;&#10;Description automatically generated">
              <a:extLst>
                <a:ext uri="{FF2B5EF4-FFF2-40B4-BE49-F238E27FC236}">
                  <a16:creationId xmlns:a16="http://schemas.microsoft.com/office/drawing/2014/main" id="{355122D7-4B97-7341-9A03-EA5C341777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370218" y="713940"/>
              <a:ext cx="6165212" cy="3466239"/>
            </a:xfrm>
            <a:prstGeom prst="rect">
              <a:avLst/>
            </a:prstGeom>
          </p:spPr>
        </p:pic>
        <p:pic>
          <p:nvPicPr>
            <p:cNvPr id="18" name="Picture 17" descr="Graphical user interface&#10;&#10;Description automatically generated">
              <a:extLst>
                <a:ext uri="{FF2B5EF4-FFF2-40B4-BE49-F238E27FC236}">
                  <a16:creationId xmlns:a16="http://schemas.microsoft.com/office/drawing/2014/main" id="{034AAE1B-0B8B-C74E-9603-999544B9B39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5370218" y="2969013"/>
              <a:ext cx="1183231" cy="1694427"/>
            </a:xfrm>
            <a:prstGeom prst="rect">
              <a:avLst/>
            </a:prstGeom>
          </p:spPr>
        </p:pic>
        <p:pic>
          <p:nvPicPr>
            <p:cNvPr id="19" name="Picture 18" descr="Graphical user interface&#10;&#10;Description automatically generated">
              <a:extLst>
                <a:ext uri="{FF2B5EF4-FFF2-40B4-BE49-F238E27FC236}">
                  <a16:creationId xmlns:a16="http://schemas.microsoft.com/office/drawing/2014/main" id="{E10FD41C-25EE-EF48-83ED-B6C7EFD030D8}"/>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1448760" y="3274312"/>
              <a:ext cx="86669" cy="1389128"/>
            </a:xfrm>
            <a:prstGeom prst="rect">
              <a:avLst/>
            </a:prstGeom>
          </p:spPr>
        </p:pic>
        <p:pic>
          <p:nvPicPr>
            <p:cNvPr id="20" name="Picture 19" descr="Graphical user interface&#10;&#10;Description automatically generated">
              <a:extLst>
                <a:ext uri="{FF2B5EF4-FFF2-40B4-BE49-F238E27FC236}">
                  <a16:creationId xmlns:a16="http://schemas.microsoft.com/office/drawing/2014/main" id="{AE71D64A-66E2-1848-BD65-1729608B920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553450" y="1123693"/>
              <a:ext cx="4895310" cy="3539747"/>
            </a:xfrm>
            <a:prstGeom prst="rect">
              <a:avLst/>
            </a:prstGeom>
          </p:spPr>
        </p:pic>
      </p:grpSp>
    </p:spTree>
    <p:extLst>
      <p:ext uri="{BB962C8B-B14F-4D97-AF65-F5344CB8AC3E}">
        <p14:creationId xmlns:p14="http://schemas.microsoft.com/office/powerpoint/2010/main" val="38455168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125F0DB-ED7F-4515-8964-877316530555}"/>
              </a:ext>
            </a:extLst>
          </p:cNvPr>
          <p:cNvSpPr/>
          <p:nvPr/>
        </p:nvSpPr>
        <p:spPr bwMode="auto">
          <a:xfrm>
            <a:off x="1172548" y="1572783"/>
            <a:ext cx="7804867" cy="3716818"/>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45706"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j-ea"/>
              <a:cs typeface="+mj-cs"/>
            </a:endParaRPr>
          </a:p>
        </p:txBody>
      </p:sp>
      <p:sp>
        <p:nvSpPr>
          <p:cNvPr id="64" name="Rectangle 63">
            <a:extLst>
              <a:ext uri="{FF2B5EF4-FFF2-40B4-BE49-F238E27FC236}">
                <a16:creationId xmlns:a16="http://schemas.microsoft.com/office/drawing/2014/main" id="{6F59636B-36B6-4C8A-96CA-62B2CDBA16F5}"/>
              </a:ext>
            </a:extLst>
          </p:cNvPr>
          <p:cNvSpPr/>
          <p:nvPr/>
        </p:nvSpPr>
        <p:spPr>
          <a:xfrm>
            <a:off x="3138172" y="4168220"/>
            <a:ext cx="1105848" cy="264061"/>
          </a:xfrm>
          <a:prstGeom prst="rect">
            <a:avLst/>
          </a:prstGeom>
        </p:spPr>
        <p:txBody>
          <a:bodyPr wrap="square" lIns="0">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6" name="Rectangle 65">
            <a:extLst>
              <a:ext uri="{FF2B5EF4-FFF2-40B4-BE49-F238E27FC236}">
                <a16:creationId xmlns:a16="http://schemas.microsoft.com/office/drawing/2014/main" id="{1F3F67F4-A221-46D3-8722-9EA2D94E6F12}"/>
              </a:ext>
            </a:extLst>
          </p:cNvPr>
          <p:cNvSpPr/>
          <p:nvPr/>
        </p:nvSpPr>
        <p:spPr bwMode="auto">
          <a:xfrm>
            <a:off x="1267679" y="3945897"/>
            <a:ext cx="7570041" cy="1219852"/>
          </a:xfrm>
          <a:prstGeom prst="rect">
            <a:avLst/>
          </a:prstGeom>
          <a:solidFill>
            <a:srgbClr val="FFFFFF"/>
          </a:solidFill>
          <a:ln w="10795" cap="flat" cmpd="sng" algn="ctr">
            <a:noFill/>
            <a:prstDash val="soli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algn="ctr" defTabSz="932114" fontAlgn="base">
              <a:spcBef>
                <a:spcPct val="0"/>
              </a:spcBef>
              <a:spcAft>
                <a:spcPct val="0"/>
              </a:spcAft>
              <a:defRPr/>
            </a:pPr>
            <a:endParaRPr kumimoji="0" lang="en-US" sz="1400" b="0" i="0" u="none" strike="noStrike" kern="1200" cap="none" spc="0" normalizeH="0" baseline="0" noProof="0">
              <a:ln>
                <a:noFill/>
              </a:ln>
              <a:effectLst/>
              <a:uLnTx/>
              <a:uFillTx/>
              <a:latin typeface="Segoe UI Semibold"/>
              <a:ea typeface="+mn-ea"/>
              <a:cs typeface="Segoe UI" pitchFamily="34" charset="0"/>
            </a:endParaRP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“Data Map” = Data Assets | Lineage | Classifications</a:t>
            </a: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 </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8" name="Rectangle 67">
            <a:extLst>
              <a:ext uri="{FF2B5EF4-FFF2-40B4-BE49-F238E27FC236}">
                <a16:creationId xmlns:a16="http://schemas.microsoft.com/office/drawing/2014/main" id="{7EF9E949-8D02-47B1-8FD8-FFF56E06C221}"/>
              </a:ext>
            </a:extLst>
          </p:cNvPr>
          <p:cNvSpPr/>
          <p:nvPr/>
        </p:nvSpPr>
        <p:spPr bwMode="auto">
          <a:xfrm>
            <a:off x="1450187" y="5591439"/>
            <a:ext cx="7883178" cy="49230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384">
              <a:spcAft>
                <a:spcPts val="400"/>
              </a:spcAft>
              <a:defRPr/>
            </a:pPr>
            <a:r>
              <a:rPr kumimoji="0" lang="en-US" sz="1600" b="0" i="0" u="none" strike="noStrike" kern="0" cap="none" spc="0" normalizeH="0" baseline="0" noProof="0">
                <a:ln>
                  <a:noFill/>
                </a:ln>
                <a:solidFill>
                  <a:srgbClr val="0078D4"/>
                </a:solidFill>
                <a:effectLst/>
                <a:uLnTx/>
                <a:uFillTx/>
                <a:latin typeface="Segoe UI Semibold"/>
                <a:ea typeface="+mj-ea"/>
                <a:cs typeface="Segoe UI"/>
              </a:rPr>
              <a:t>On-prem &amp; </a:t>
            </a:r>
            <a:r>
              <a:rPr lang="en-US" sz="1600" kern="0" err="1">
                <a:solidFill>
                  <a:srgbClr val="0078D4"/>
                </a:solidFill>
                <a:latin typeface="Segoe UI Semibold"/>
                <a:cs typeface="Segoe UI"/>
              </a:rPr>
              <a:t>Multicloud</a:t>
            </a:r>
            <a:r>
              <a:rPr lang="en-US" sz="1600" kern="0">
                <a:solidFill>
                  <a:srgbClr val="0078D4"/>
                </a:solidFill>
                <a:latin typeface="Segoe UI Semibold"/>
                <a:cs typeface="Segoe UI"/>
              </a:rPr>
              <a:t>                                            </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Operational, </a:t>
            </a:r>
            <a:r>
              <a:rPr lang="en-US" sz="1600" kern="0">
                <a:solidFill>
                  <a:srgbClr val="0078D4"/>
                </a:solidFill>
                <a:latin typeface="Segoe UI Semibold"/>
                <a:cs typeface="Segoe UI"/>
              </a:rPr>
              <a:t>Analytical</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SaaS</a:t>
            </a:r>
          </a:p>
        </p:txBody>
      </p:sp>
      <p:sp>
        <p:nvSpPr>
          <p:cNvPr id="70" name="Rectangle 11">
            <a:extLst>
              <a:ext uri="{FF2B5EF4-FFF2-40B4-BE49-F238E27FC236}">
                <a16:creationId xmlns:a16="http://schemas.microsoft.com/office/drawing/2014/main" id="{7420834C-4F40-4E46-A228-85CC45409376}"/>
              </a:ext>
            </a:extLst>
          </p:cNvPr>
          <p:cNvSpPr/>
          <p:nvPr/>
        </p:nvSpPr>
        <p:spPr bwMode="auto">
          <a:xfrm>
            <a:off x="2735829" y="5504008"/>
            <a:ext cx="4809174" cy="15427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j-ea"/>
              <a:cs typeface="Segoe UI" pitchFamily="34" charset="0"/>
            </a:endParaRPr>
          </a:p>
        </p:txBody>
      </p:sp>
      <p:sp>
        <p:nvSpPr>
          <p:cNvPr id="80" name="Rectangle 79">
            <a:extLst>
              <a:ext uri="{FF2B5EF4-FFF2-40B4-BE49-F238E27FC236}">
                <a16:creationId xmlns:a16="http://schemas.microsoft.com/office/drawing/2014/main" id="{2975AE56-9E92-4CA7-B808-A727AA408EFA}"/>
              </a:ext>
            </a:extLst>
          </p:cNvPr>
          <p:cNvSpPr/>
          <p:nvPr/>
        </p:nvSpPr>
        <p:spPr bwMode="auto">
          <a:xfrm>
            <a:off x="1274995" y="2265397"/>
            <a:ext cx="7570041" cy="1590877"/>
          </a:xfrm>
          <a:prstGeom prst="rect">
            <a:avLst/>
          </a:prstGeom>
          <a:solidFill>
            <a:srgbClr val="FFFFFF"/>
          </a:solidFill>
          <a:ln w="10795" cap="flat" cmpd="sng" algn="ctr">
            <a:noFill/>
            <a:prstDash val="solid"/>
          </a:ln>
          <a:effectLst/>
        </p:spPr>
        <p:style>
          <a:lnRef idx="0">
            <a:scrgbClr r="0" g="0" b="0"/>
          </a:lnRef>
          <a:fillRef idx="0">
            <a:scrgbClr r="0" g="0" b="0"/>
          </a:fillRef>
          <a:effectRef idx="0">
            <a:scrgbClr r="0" g="0" b="0"/>
          </a:effectRef>
          <a:fontRef idx="major"/>
        </p:style>
        <p:txBody>
          <a:bodyPr vert="horz" wrap="square" lIns="0" tIns="91414" rIns="0" bIns="46623" numCol="1" rtlCol="0" anchor="t"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j-ea"/>
              <a:cs typeface="+mj-cs"/>
            </a:endParaRPr>
          </a:p>
        </p:txBody>
      </p:sp>
      <p:cxnSp>
        <p:nvCxnSpPr>
          <p:cNvPr id="82" name="Straight Connector 81">
            <a:extLst>
              <a:ext uri="{FF2B5EF4-FFF2-40B4-BE49-F238E27FC236}">
                <a16:creationId xmlns:a16="http://schemas.microsoft.com/office/drawing/2014/main" id="{E3C62654-7EAD-4F9B-AC6E-FFFEC0DFEE33}"/>
              </a:ext>
            </a:extLst>
          </p:cNvPr>
          <p:cNvCxnSpPr>
            <a:cxnSpLocks/>
          </p:cNvCxnSpPr>
          <p:nvPr/>
        </p:nvCxnSpPr>
        <p:spPr>
          <a:xfrm>
            <a:off x="5144917" y="5291487"/>
            <a:ext cx="0" cy="212520"/>
          </a:xfrm>
          <a:prstGeom prst="line">
            <a:avLst/>
          </a:prstGeom>
          <a:noFill/>
          <a:ln w="19050" cap="flat" cmpd="sng" algn="ctr">
            <a:solidFill>
              <a:srgbClr val="0078D4"/>
            </a:solidFill>
            <a:prstDash val="solid"/>
            <a:miter lim="800000"/>
          </a:ln>
          <a:effectLst/>
        </p:spPr>
      </p:cxnSp>
      <p:cxnSp>
        <p:nvCxnSpPr>
          <p:cNvPr id="92" name="Straight Arrow Connector 91">
            <a:extLst>
              <a:ext uri="{FF2B5EF4-FFF2-40B4-BE49-F238E27FC236}">
                <a16:creationId xmlns:a16="http://schemas.microsoft.com/office/drawing/2014/main" id="{B5E48632-4620-4C4D-8DA4-056B7056C12C}"/>
              </a:ext>
            </a:extLst>
          </p:cNvPr>
          <p:cNvCxnSpPr>
            <a:cxnSpLocks/>
          </p:cNvCxnSpPr>
          <p:nvPr/>
        </p:nvCxnSpPr>
        <p:spPr>
          <a:xfrm>
            <a:off x="8977415" y="4791271"/>
            <a:ext cx="529016" cy="0"/>
          </a:xfrm>
          <a:prstGeom prst="straightConnector1">
            <a:avLst/>
          </a:prstGeom>
          <a:noFill/>
          <a:ln w="19050" cap="flat" cmpd="sng" algn="ctr">
            <a:solidFill>
              <a:srgbClr val="0078D4"/>
            </a:solidFill>
            <a:prstDash val="solid"/>
            <a:miter lim="800000"/>
            <a:headEnd type="none"/>
            <a:tailEnd type="none"/>
          </a:ln>
          <a:effectLst/>
        </p:spPr>
      </p:cxnSp>
      <p:sp>
        <p:nvSpPr>
          <p:cNvPr id="94" name="TextBox 93">
            <a:extLst>
              <a:ext uri="{FF2B5EF4-FFF2-40B4-BE49-F238E27FC236}">
                <a16:creationId xmlns:a16="http://schemas.microsoft.com/office/drawing/2014/main" id="{B2264A5E-8268-45F6-900E-F1C28339B642}"/>
              </a:ext>
            </a:extLst>
          </p:cNvPr>
          <p:cNvSpPr txBox="1"/>
          <p:nvPr/>
        </p:nvSpPr>
        <p:spPr>
          <a:xfrm>
            <a:off x="9539059" y="4542756"/>
            <a:ext cx="1221706" cy="338234"/>
          </a:xfrm>
          <a:prstGeom prst="rect">
            <a:avLst/>
          </a:prstGeom>
          <a:noFill/>
        </p:spPr>
        <p:style>
          <a:lnRef idx="0">
            <a:scrgbClr r="0" g="0" b="0"/>
          </a:lnRef>
          <a:fillRef idx="0">
            <a:scrgbClr r="0" g="0" b="0"/>
          </a:fillRef>
          <a:effectRef idx="0">
            <a:scrgbClr r="0" g="0" b="0"/>
          </a:effectRef>
          <a:fontRef idx="major"/>
        </p:style>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solidFill>
                  <a:srgbClr val="0078D4"/>
                </a:solidFill>
                <a:effectLst/>
                <a:uLnTx/>
                <a:uFillTx/>
                <a:latin typeface="Segoe UI Semibold"/>
                <a:ea typeface="+mj-ea"/>
                <a:cs typeface="Segoe UI" pitchFamily="34" charset="0"/>
              </a:rPr>
              <a:t>Open APIs</a:t>
            </a:r>
            <a:endParaRPr kumimoji="0" lang="en-US" sz="1598" b="0" i="0" u="none" strike="noStrike" kern="0" cap="none" spc="0" normalizeH="0" baseline="0" noProof="0">
              <a:ln>
                <a:noFill/>
              </a:ln>
              <a:solidFill>
                <a:srgbClr val="000000"/>
              </a:solidFill>
              <a:effectLst/>
              <a:uLnTx/>
              <a:uFillTx/>
              <a:latin typeface="Segoe UI Semibold"/>
              <a:ea typeface="+mj-ea"/>
              <a:cs typeface="+mj-cs"/>
            </a:endParaRPr>
          </a:p>
        </p:txBody>
      </p:sp>
      <p:sp>
        <p:nvSpPr>
          <p:cNvPr id="96" name="TextBox 95">
            <a:extLst>
              <a:ext uri="{FF2B5EF4-FFF2-40B4-BE49-F238E27FC236}">
                <a16:creationId xmlns:a16="http://schemas.microsoft.com/office/drawing/2014/main" id="{645D4A26-47CF-4FDA-8028-DB4DA21ED37B}"/>
              </a:ext>
            </a:extLst>
          </p:cNvPr>
          <p:cNvSpPr txBox="1"/>
          <p:nvPr/>
        </p:nvSpPr>
        <p:spPr>
          <a:xfrm>
            <a:off x="2886037" y="4832362"/>
            <a:ext cx="4517760" cy="215444"/>
          </a:xfrm>
          <a:prstGeom prst="rect">
            <a:avLst/>
          </a:prstGeom>
          <a:noFill/>
        </p:spPr>
        <p:txBody>
          <a:bodyPr wrap="square" lIns="0" tIns="0" rIns="0" bIns="0" rtlCol="0">
            <a:spAutoFit/>
          </a:bodyPr>
          <a:lstStyle/>
          <a:p>
            <a:pPr algn="ctr" defTabSz="931935" fontAlgn="base">
              <a:spcBef>
                <a:spcPct val="0"/>
              </a:spcBef>
              <a:spcAft>
                <a:spcPct val="0"/>
              </a:spcAft>
              <a:defRPr/>
            </a:pPr>
            <a:r>
              <a:rPr lang="en-US" sz="1400">
                <a:solidFill>
                  <a:srgbClr val="000000"/>
                </a:solidFill>
                <a:latin typeface="Segoe UI Semibold"/>
                <a:cs typeface="Segoe UI" pitchFamily="34" charset="0"/>
              </a:rPr>
              <a:t>Automated Scanning &amp; Classification</a:t>
            </a:r>
          </a:p>
        </p:txBody>
      </p:sp>
      <p:sp>
        <p:nvSpPr>
          <p:cNvPr id="2" name="TextBox 1">
            <a:extLst>
              <a:ext uri="{FF2B5EF4-FFF2-40B4-BE49-F238E27FC236}">
                <a16:creationId xmlns:a16="http://schemas.microsoft.com/office/drawing/2014/main" id="{43A8FB61-AAFC-4E67-97F5-465562CD71A1}"/>
              </a:ext>
            </a:extLst>
          </p:cNvPr>
          <p:cNvSpPr txBox="1"/>
          <p:nvPr/>
        </p:nvSpPr>
        <p:spPr>
          <a:xfrm>
            <a:off x="1274994" y="1681658"/>
            <a:ext cx="6854158" cy="369332"/>
          </a:xfrm>
          <a:prstGeom prst="rect">
            <a:avLst/>
          </a:prstGeom>
          <a:noFill/>
        </p:spPr>
        <p:txBody>
          <a:bodyPr wrap="square">
            <a:spAutoFit/>
          </a:bodyPr>
          <a:lstStyle/>
          <a:p>
            <a:pPr defTabSz="950846" fontAlgn="base">
              <a:spcBef>
                <a:spcPct val="0"/>
              </a:spcBef>
              <a:spcAft>
                <a:spcPct val="0"/>
              </a:spcAft>
              <a:defRPr/>
            </a:pPr>
            <a:r>
              <a:rPr lang="en-US" b="1">
                <a:solidFill>
                  <a:schemeClr val="bg1"/>
                </a:solidFill>
                <a:latin typeface="Segoe UI Semibold" panose="020B0502040204020203" pitchFamily="34" charset="0"/>
                <a:ea typeface="Segoe UI" pitchFamily="34" charset="0"/>
                <a:cs typeface="Segoe UI Semibold" panose="020B0502040204020203" pitchFamily="34" charset="0"/>
              </a:rPr>
              <a:t>Azure Purview</a:t>
            </a:r>
            <a:endParaRPr lang="en-US" sz="1800" b="1">
              <a:solidFill>
                <a:schemeClr val="bg1"/>
              </a:solidFill>
              <a:latin typeface="Segoe UI Semibold" panose="020B0502040204020203" pitchFamily="34" charset="0"/>
              <a:ea typeface="Segoe UI"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04F419C4-A05A-4625-8BAA-3BE2BCCEBD58}"/>
              </a:ext>
            </a:extLst>
          </p:cNvPr>
          <p:cNvSpPr txBox="1"/>
          <p:nvPr/>
        </p:nvSpPr>
        <p:spPr>
          <a:xfrm>
            <a:off x="9597234" y="1724627"/>
            <a:ext cx="2602030" cy="2360070"/>
          </a:xfrm>
          <a:prstGeom prst="rect">
            <a:avLst/>
          </a:prstGeom>
          <a:noFill/>
        </p:spPr>
        <p:txBody>
          <a:bodyPr wrap="square" lIns="0" tIns="0" rIns="0" bIns="0" rtlCol="0" anchor="t">
            <a:spAutoFit/>
          </a:bodyPr>
          <a:lstStyle/>
          <a:p>
            <a:pPr defTabSz="932384">
              <a:lnSpc>
                <a:spcPct val="150000"/>
              </a:lnSpc>
              <a:spcAft>
                <a:spcPts val="1175"/>
              </a:spcAft>
              <a:defRPr/>
            </a:pPr>
            <a:r>
              <a:rPr lang="en-US" sz="1550" b="1">
                <a:solidFill>
                  <a:srgbClr val="0078D4"/>
                </a:solidFill>
                <a:latin typeface="Segoe UI Semibold"/>
                <a:cs typeface="Segoe UI"/>
              </a:rPr>
              <a:t>Power BI </a:t>
            </a:r>
            <a:endParaRPr lang="en-US" sz="1568" b="1">
              <a:solidFill>
                <a:srgbClr val="0078D4"/>
              </a:solidFill>
              <a:latin typeface="Segoe UI Semibold"/>
              <a:cs typeface="Segoe UI" pitchFamily="34" charset="0"/>
            </a:endParaRPr>
          </a:p>
          <a:p>
            <a:pPr defTabSz="932384">
              <a:lnSpc>
                <a:spcPct val="150000"/>
              </a:lnSpc>
              <a:spcAft>
                <a:spcPts val="1175"/>
              </a:spcAft>
              <a:defRPr/>
            </a:pPr>
            <a:r>
              <a:rPr lang="en-US" sz="1550" b="1">
                <a:solidFill>
                  <a:srgbClr val="0078D4"/>
                </a:solidFill>
                <a:latin typeface="Segoe UI Semibold"/>
                <a:cs typeface="Segoe UI"/>
              </a:rPr>
              <a:t>SQL Server on-prem</a:t>
            </a:r>
          </a:p>
          <a:p>
            <a:pPr defTabSz="932384">
              <a:lnSpc>
                <a:spcPct val="150000"/>
              </a:lnSpc>
              <a:spcAft>
                <a:spcPts val="1175"/>
              </a:spcAft>
              <a:defRPr/>
            </a:pPr>
            <a:r>
              <a:rPr lang="en-US" sz="1550" b="1">
                <a:solidFill>
                  <a:srgbClr val="0078D4"/>
                </a:solidFill>
                <a:latin typeface="Segoe UI Semibold"/>
                <a:cs typeface="Segoe UI"/>
              </a:rPr>
              <a:t>Azure Synapse</a:t>
            </a:r>
          </a:p>
          <a:p>
            <a:pPr defTabSz="932384">
              <a:lnSpc>
                <a:spcPct val="150000"/>
              </a:lnSpc>
              <a:spcAft>
                <a:spcPts val="1175"/>
              </a:spcAft>
              <a:defRPr/>
            </a:pPr>
            <a:r>
              <a:rPr lang="en-US" sz="1550" b="1">
                <a:solidFill>
                  <a:srgbClr val="0078D4"/>
                </a:solidFill>
                <a:latin typeface="Segoe UI Semibold"/>
                <a:cs typeface="Segoe UI"/>
              </a:rPr>
              <a:t>Azure Data Services</a:t>
            </a:r>
          </a:p>
          <a:p>
            <a:pPr defTabSz="932384">
              <a:lnSpc>
                <a:spcPct val="150000"/>
              </a:lnSpc>
              <a:spcAft>
                <a:spcPts val="1175"/>
              </a:spcAft>
              <a:defRPr/>
            </a:pPr>
            <a:r>
              <a:rPr lang="en-US" sz="1550" b="1">
                <a:solidFill>
                  <a:srgbClr val="0078D4"/>
                </a:solidFill>
                <a:latin typeface="Segoe UI Semibold"/>
                <a:cs typeface="Segoe UI"/>
              </a:rPr>
              <a:t>M365 Compliance Center</a:t>
            </a:r>
            <a:endParaRPr lang="en-US" sz="1550" b="1">
              <a:solidFill>
                <a:srgbClr val="0078D4"/>
              </a:solidFill>
              <a:latin typeface="Segoe UI Semibold"/>
              <a:cs typeface="Segoe UI" pitchFamily="34" charset="0"/>
            </a:endParaRPr>
          </a:p>
        </p:txBody>
      </p:sp>
      <p:sp>
        <p:nvSpPr>
          <p:cNvPr id="4" name="TextBox 3">
            <a:extLst>
              <a:ext uri="{FF2B5EF4-FFF2-40B4-BE49-F238E27FC236}">
                <a16:creationId xmlns:a16="http://schemas.microsoft.com/office/drawing/2014/main" id="{99B645AA-B53A-46CB-A012-2126A3043DB7}"/>
              </a:ext>
            </a:extLst>
          </p:cNvPr>
          <p:cNvSpPr txBox="1"/>
          <p:nvPr/>
        </p:nvSpPr>
        <p:spPr>
          <a:xfrm>
            <a:off x="9411251" y="4829284"/>
            <a:ext cx="1704961"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(Apache Atlas 2.0)</a:t>
            </a:r>
          </a:p>
        </p:txBody>
      </p:sp>
      <p:grpSp>
        <p:nvGrpSpPr>
          <p:cNvPr id="15" name="Group 14">
            <a:extLst>
              <a:ext uri="{FF2B5EF4-FFF2-40B4-BE49-F238E27FC236}">
                <a16:creationId xmlns:a16="http://schemas.microsoft.com/office/drawing/2014/main" id="{DE933D4F-79BD-41B9-9580-7A26D13182B1}"/>
              </a:ext>
            </a:extLst>
          </p:cNvPr>
          <p:cNvGrpSpPr/>
          <p:nvPr/>
        </p:nvGrpSpPr>
        <p:grpSpPr>
          <a:xfrm>
            <a:off x="1390951" y="2667074"/>
            <a:ext cx="7942414" cy="843197"/>
            <a:chOff x="1370357" y="3057818"/>
            <a:chExt cx="7942414" cy="843197"/>
          </a:xfrm>
        </p:grpSpPr>
        <p:sp>
          <p:nvSpPr>
            <p:cNvPr id="84" name="Rectangle 83">
              <a:extLst>
                <a:ext uri="{FF2B5EF4-FFF2-40B4-BE49-F238E27FC236}">
                  <a16:creationId xmlns:a16="http://schemas.microsoft.com/office/drawing/2014/main" id="{531B0105-C834-4F2D-9538-F4A3923B2E44}"/>
                </a:ext>
              </a:extLst>
            </p:cNvPr>
            <p:cNvSpPr/>
            <p:nvPr/>
          </p:nvSpPr>
          <p:spPr bwMode="auto">
            <a:xfrm>
              <a:off x="6415790" y="3057818"/>
              <a:ext cx="2201150" cy="746228"/>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j-ea"/>
                <a:cs typeface="+mj-cs"/>
              </a:endParaRPr>
            </a:p>
          </p:txBody>
        </p:sp>
        <p:sp>
          <p:nvSpPr>
            <p:cNvPr id="86" name="Rectangle 85">
              <a:extLst>
                <a:ext uri="{FF2B5EF4-FFF2-40B4-BE49-F238E27FC236}">
                  <a16:creationId xmlns:a16="http://schemas.microsoft.com/office/drawing/2014/main" id="{71C33772-6E6C-4508-A176-D3311753345F}"/>
                </a:ext>
              </a:extLst>
            </p:cNvPr>
            <p:cNvSpPr/>
            <p:nvPr/>
          </p:nvSpPr>
          <p:spPr bwMode="auto">
            <a:xfrm>
              <a:off x="1450187" y="3060850"/>
              <a:ext cx="4737507" cy="84016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88" name="TextBox 87">
              <a:extLst>
                <a:ext uri="{FF2B5EF4-FFF2-40B4-BE49-F238E27FC236}">
                  <a16:creationId xmlns:a16="http://schemas.microsoft.com/office/drawing/2014/main" id="{8122B21C-FC6A-49D5-8545-D77588F62790}"/>
                </a:ext>
              </a:extLst>
            </p:cNvPr>
            <p:cNvSpPr txBox="1"/>
            <p:nvPr/>
          </p:nvSpPr>
          <p:spPr>
            <a:xfrm>
              <a:off x="3021911" y="3094463"/>
              <a:ext cx="1594057" cy="307777"/>
            </a:xfrm>
            <a:prstGeom prst="rect">
              <a:avLst/>
            </a:prstGeom>
            <a:noFill/>
          </p:spPr>
          <p:txBody>
            <a:bodyPr wrap="square" lIns="0" tIns="0" rIns="0" bIns="0" rtlCol="0">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Data Catalog</a:t>
              </a:r>
            </a:p>
          </p:txBody>
        </p:sp>
        <p:sp>
          <p:nvSpPr>
            <p:cNvPr id="90" name="TextBox 89">
              <a:extLst>
                <a:ext uri="{FF2B5EF4-FFF2-40B4-BE49-F238E27FC236}">
                  <a16:creationId xmlns:a16="http://schemas.microsoft.com/office/drawing/2014/main" id="{C0CD7E1C-BDD5-49C4-B00B-FF19D85065B6}"/>
                </a:ext>
              </a:extLst>
            </p:cNvPr>
            <p:cNvSpPr txBox="1"/>
            <p:nvPr/>
          </p:nvSpPr>
          <p:spPr>
            <a:xfrm>
              <a:off x="6619289" y="3090996"/>
              <a:ext cx="1850155" cy="307777"/>
            </a:xfrm>
            <a:prstGeom prst="rect">
              <a:avLst/>
            </a:prstGeom>
            <a:noFill/>
          </p:spPr>
          <p:txBody>
            <a:bodyPr wrap="square" lIns="0" tIns="0" rIns="0" bIns="0" rtlCol="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Data </a:t>
              </a:r>
              <a:r>
                <a:rPr lang="en-US" sz="2000">
                  <a:solidFill>
                    <a:srgbClr val="000000"/>
                  </a:solidFill>
                  <a:latin typeface="Segoe UI Semibold"/>
                  <a:cs typeface="Segoe UI"/>
                </a:rPr>
                <a:t>Insights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23" name="Straight Arrow Connector 22">
              <a:extLst>
                <a:ext uri="{FF2B5EF4-FFF2-40B4-BE49-F238E27FC236}">
                  <a16:creationId xmlns:a16="http://schemas.microsoft.com/office/drawing/2014/main" id="{7402925C-1E3E-4C3C-A239-B580C7F1DF66}"/>
                </a:ext>
              </a:extLst>
            </p:cNvPr>
            <p:cNvCxnSpPr>
              <a:cxnSpLocks/>
            </p:cNvCxnSpPr>
            <p:nvPr/>
          </p:nvCxnSpPr>
          <p:spPr>
            <a:xfrm>
              <a:off x="8975984" y="3101385"/>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26" name="TextBox 25">
              <a:extLst>
                <a:ext uri="{FF2B5EF4-FFF2-40B4-BE49-F238E27FC236}">
                  <a16:creationId xmlns:a16="http://schemas.microsoft.com/office/drawing/2014/main" id="{DA3D626B-7B38-4B97-ADCF-2ADBE95E2540}"/>
                </a:ext>
              </a:extLst>
            </p:cNvPr>
            <p:cNvSpPr txBox="1"/>
            <p:nvPr/>
          </p:nvSpPr>
          <p:spPr>
            <a:xfrm>
              <a:off x="1370357" y="3514716"/>
              <a:ext cx="1030574"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Search</a:t>
              </a:r>
            </a:p>
          </p:txBody>
        </p:sp>
        <p:sp>
          <p:nvSpPr>
            <p:cNvPr id="30" name="TextBox 29">
              <a:extLst>
                <a:ext uri="{FF2B5EF4-FFF2-40B4-BE49-F238E27FC236}">
                  <a16:creationId xmlns:a16="http://schemas.microsoft.com/office/drawing/2014/main" id="{1667DD56-0A9F-4259-8AC1-064DDAE3B257}"/>
                </a:ext>
              </a:extLst>
            </p:cNvPr>
            <p:cNvSpPr txBox="1"/>
            <p:nvPr/>
          </p:nvSpPr>
          <p:spPr>
            <a:xfrm>
              <a:off x="5184859" y="3514716"/>
              <a:ext cx="87498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Lineage</a:t>
              </a:r>
            </a:p>
          </p:txBody>
        </p:sp>
        <p:sp>
          <p:nvSpPr>
            <p:cNvPr id="34" name="TextBox 33">
              <a:extLst>
                <a:ext uri="{FF2B5EF4-FFF2-40B4-BE49-F238E27FC236}">
                  <a16:creationId xmlns:a16="http://schemas.microsoft.com/office/drawing/2014/main" id="{3C77F7B6-C1D1-40E7-8227-52F75374163E}"/>
                </a:ext>
              </a:extLst>
            </p:cNvPr>
            <p:cNvSpPr txBox="1"/>
            <p:nvPr/>
          </p:nvSpPr>
          <p:spPr>
            <a:xfrm>
              <a:off x="2384180" y="3514717"/>
              <a:ext cx="269080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Business Glossary</a:t>
              </a: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14" name="TextBox 13">
              <a:extLst>
                <a:ext uri="{FF2B5EF4-FFF2-40B4-BE49-F238E27FC236}">
                  <a16:creationId xmlns:a16="http://schemas.microsoft.com/office/drawing/2014/main" id="{7F9E7977-2708-4F25-B5B9-36FF516C34EA}"/>
                </a:ext>
              </a:extLst>
            </p:cNvPr>
            <p:cNvSpPr txBox="1"/>
            <p:nvPr/>
          </p:nvSpPr>
          <p:spPr>
            <a:xfrm>
              <a:off x="6924335" y="3527047"/>
              <a:ext cx="1315618"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Data use reports</a:t>
              </a:r>
            </a:p>
          </p:txBody>
        </p:sp>
      </p:grpSp>
      <p:sp>
        <p:nvSpPr>
          <p:cNvPr id="19" name="TextBox 18">
            <a:extLst>
              <a:ext uri="{FF2B5EF4-FFF2-40B4-BE49-F238E27FC236}">
                <a16:creationId xmlns:a16="http://schemas.microsoft.com/office/drawing/2014/main" id="{B3B7C9B3-21A7-4233-86ED-776FDD2E2E9F}"/>
              </a:ext>
            </a:extLst>
          </p:cNvPr>
          <p:cNvSpPr txBox="1"/>
          <p:nvPr/>
        </p:nvSpPr>
        <p:spPr>
          <a:xfrm>
            <a:off x="501364" y="367259"/>
            <a:ext cx="8212954" cy="553998"/>
          </a:xfrm>
          <a:prstGeom prst="rect">
            <a:avLst/>
          </a:prstGeom>
          <a:noFill/>
        </p:spPr>
        <p:txBody>
          <a:bodyPr wrap="none" lIns="0" tIns="0" rIns="0" bIns="0" rtlCol="0">
            <a:spAutoFit/>
          </a:bodyPr>
          <a:lstStyle/>
          <a:p>
            <a:pPr algn="l"/>
            <a:r>
              <a:rPr lang="en-US" sz="3600">
                <a:solidFill>
                  <a:schemeClr val="accent1"/>
                </a:solidFill>
              </a:rPr>
              <a:t>Azure Purview: Unified Data Governance</a:t>
            </a:r>
          </a:p>
        </p:txBody>
      </p:sp>
      <p:cxnSp>
        <p:nvCxnSpPr>
          <p:cNvPr id="6" name="Straight Arrow Connector 5">
            <a:extLst>
              <a:ext uri="{FF2B5EF4-FFF2-40B4-BE49-F238E27FC236}">
                <a16:creationId xmlns:a16="http://schemas.microsoft.com/office/drawing/2014/main" id="{DBF19A32-5291-437B-B306-00510710EC52}"/>
              </a:ext>
            </a:extLst>
          </p:cNvPr>
          <p:cNvCxnSpPr>
            <a:cxnSpLocks/>
          </p:cNvCxnSpPr>
          <p:nvPr/>
        </p:nvCxnSpPr>
        <p:spPr>
          <a:xfrm>
            <a:off x="8977867" y="2723301"/>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7" name="Rectangle 11">
            <a:extLst>
              <a:ext uri="{FF2B5EF4-FFF2-40B4-BE49-F238E27FC236}">
                <a16:creationId xmlns:a16="http://schemas.microsoft.com/office/drawing/2014/main" id="{F7037C03-6F10-4B64-880E-4270D55F760A}"/>
              </a:ext>
            </a:extLst>
          </p:cNvPr>
          <p:cNvSpPr/>
          <p:nvPr/>
        </p:nvSpPr>
        <p:spPr bwMode="auto">
          <a:xfrm rot="16200000">
            <a:off x="8389553" y="2830254"/>
            <a:ext cx="2030174" cy="201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kern="0" err="1">
              <a:gradFill>
                <a:gsLst>
                  <a:gs pos="0">
                    <a:srgbClr val="FFFFFF"/>
                  </a:gs>
                  <a:gs pos="100000">
                    <a:srgbClr val="FFFFFF"/>
                  </a:gs>
                </a:gsLst>
                <a:lin ang="5400000" scaled="0"/>
              </a:gradFill>
              <a:latin typeface="Segoe UI"/>
              <a:ea typeface="+mn-ea"/>
              <a:cs typeface="Segoe UI" pitchFamily="34" charset="0"/>
            </a:endParaRPr>
          </a:p>
        </p:txBody>
      </p:sp>
      <p:sp>
        <p:nvSpPr>
          <p:cNvPr id="35" name="Rectangle 34">
            <a:extLst>
              <a:ext uri="{FF2B5EF4-FFF2-40B4-BE49-F238E27FC236}">
                <a16:creationId xmlns:a16="http://schemas.microsoft.com/office/drawing/2014/main" id="{0D1DAAFF-0B0F-45A3-8CF6-CEB52597AEA5}"/>
              </a:ext>
            </a:extLst>
          </p:cNvPr>
          <p:cNvSpPr/>
          <p:nvPr/>
        </p:nvSpPr>
        <p:spPr bwMode="auto">
          <a:xfrm>
            <a:off x="1470781" y="3514137"/>
            <a:ext cx="7181383" cy="233518"/>
          </a:xfrm>
          <a:prstGeom prst="rect">
            <a:avLst/>
          </a:prstGeom>
          <a:solidFill>
            <a:schemeClr val="bg1">
              <a:lumMod val="6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Publish, Discover &amp; Curate Data</a:t>
            </a:r>
          </a:p>
        </p:txBody>
      </p:sp>
      <p:sp>
        <p:nvSpPr>
          <p:cNvPr id="36" name="Arrow: Up 35">
            <a:extLst>
              <a:ext uri="{FF2B5EF4-FFF2-40B4-BE49-F238E27FC236}">
                <a16:creationId xmlns:a16="http://schemas.microsoft.com/office/drawing/2014/main" id="{54B87793-DFD8-48CD-85A9-43277C2D7731}"/>
              </a:ext>
            </a:extLst>
          </p:cNvPr>
          <p:cNvSpPr/>
          <p:nvPr/>
        </p:nvSpPr>
        <p:spPr>
          <a:xfrm>
            <a:off x="5026688" y="4535441"/>
            <a:ext cx="137774" cy="2721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50A6ACD-B5AF-48C3-8326-3158326D9450}"/>
              </a:ext>
            </a:extLst>
          </p:cNvPr>
          <p:cNvSpPr txBox="1"/>
          <p:nvPr/>
        </p:nvSpPr>
        <p:spPr>
          <a:xfrm>
            <a:off x="1390951" y="2263574"/>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Experience</a:t>
            </a:r>
            <a:endParaRPr lang="en-US" sz="1800" b="1">
              <a:latin typeface="Segoe UI Semibold" panose="020B0502040204020203" pitchFamily="34" charset="0"/>
              <a:ea typeface="Segoe UI" pitchFamily="34" charset="0"/>
              <a:cs typeface="Segoe UI Semibold" panose="020B0502040204020203" pitchFamily="34" charset="0"/>
            </a:endParaRPr>
          </a:p>
        </p:txBody>
      </p:sp>
      <p:sp>
        <p:nvSpPr>
          <p:cNvPr id="39" name="TextBox 38">
            <a:extLst>
              <a:ext uri="{FF2B5EF4-FFF2-40B4-BE49-F238E27FC236}">
                <a16:creationId xmlns:a16="http://schemas.microsoft.com/office/drawing/2014/main" id="{F7800D89-F5F4-41AC-A70C-A28C646CC996}"/>
              </a:ext>
            </a:extLst>
          </p:cNvPr>
          <p:cNvSpPr txBox="1"/>
          <p:nvPr/>
        </p:nvSpPr>
        <p:spPr>
          <a:xfrm>
            <a:off x="1470781" y="3937255"/>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Platform</a:t>
            </a:r>
            <a:endParaRPr lang="en-US" sz="1800" b="1">
              <a:latin typeface="Segoe UI Semibold" panose="020B0502040204020203" pitchFamily="34" charset="0"/>
              <a:ea typeface="Segoe UI" pitchFamily="34" charset="0"/>
              <a:cs typeface="Segoe UI Semibold" panose="020B0502040204020203" pitchFamily="34" charset="0"/>
            </a:endParaRPr>
          </a:p>
        </p:txBody>
      </p:sp>
    </p:spTree>
    <p:extLst>
      <p:ext uri="{BB962C8B-B14F-4D97-AF65-F5344CB8AC3E}">
        <p14:creationId xmlns:p14="http://schemas.microsoft.com/office/powerpoint/2010/main" val="4172661262"/>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7521" y="115152"/>
            <a:ext cx="11016957" cy="553920"/>
          </a:xfrm>
        </p:spPr>
        <p:txBody>
          <a:bodyPr>
            <a:noAutofit/>
          </a:bodyPr>
          <a:lstStyle/>
          <a:p>
            <a:r>
              <a:rPr lang="en-US" sz="3600"/>
              <a:t>Azure Purview Features at Public Preview</a:t>
            </a:r>
          </a:p>
        </p:txBody>
      </p:sp>
      <p:sp>
        <p:nvSpPr>
          <p:cNvPr id="8" name="Rectangle 7">
            <a:extLst>
              <a:ext uri="{FF2B5EF4-FFF2-40B4-BE49-F238E27FC236}">
                <a16:creationId xmlns:a16="http://schemas.microsoft.com/office/drawing/2014/main" id="{3965A86E-B811-4223-8086-31B04CE9801B}"/>
              </a:ext>
            </a:extLst>
          </p:cNvPr>
          <p:cNvSpPr/>
          <p:nvPr/>
        </p:nvSpPr>
        <p:spPr bwMode="auto">
          <a:xfrm>
            <a:off x="405779" y="812099"/>
            <a:ext cx="8929758" cy="5145163"/>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45700"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r>
              <a:rPr lang="en-US" kern="0">
                <a:gradFill>
                  <a:gsLst>
                    <a:gs pos="2917">
                      <a:srgbClr val="FFFFFF"/>
                    </a:gs>
                    <a:gs pos="30000">
                      <a:srgbClr val="FFFFFF"/>
                    </a:gs>
                  </a:gsLst>
                  <a:lin ang="5400000" scaled="0"/>
                </a:gradFill>
                <a:latin typeface="Segoe UI Semibold"/>
                <a:ea typeface="+mn-ea"/>
                <a:cs typeface="+mn-cs"/>
              </a:rPr>
              <a:t>Azure Purview</a:t>
            </a:r>
            <a:endParaRPr lang="en-US" kern="0" baseline="30000">
              <a:gradFill>
                <a:gsLst>
                  <a:gs pos="2917">
                    <a:srgbClr val="FFFFFF"/>
                  </a:gs>
                  <a:gs pos="30000">
                    <a:srgbClr val="FFFFFF"/>
                  </a:gs>
                </a:gsLst>
                <a:lin ang="5400000" scaled="0"/>
              </a:gradFill>
              <a:latin typeface="Segoe UI Semibold"/>
              <a:ea typeface="+mn-ea"/>
              <a:cs typeface="+mn-cs"/>
            </a:endParaRPr>
          </a:p>
        </p:txBody>
      </p:sp>
      <p:sp>
        <p:nvSpPr>
          <p:cNvPr id="12" name="Rectangle 11">
            <a:extLst>
              <a:ext uri="{FF2B5EF4-FFF2-40B4-BE49-F238E27FC236}">
                <a16:creationId xmlns:a16="http://schemas.microsoft.com/office/drawing/2014/main" id="{86562827-95E3-445D-8BD9-15AE5D7DF643}"/>
              </a:ext>
            </a:extLst>
          </p:cNvPr>
          <p:cNvSpPr/>
          <p:nvPr/>
        </p:nvSpPr>
        <p:spPr bwMode="auto">
          <a:xfrm>
            <a:off x="531650" y="4025067"/>
            <a:ext cx="8671526" cy="1852500"/>
          </a:xfrm>
          <a:prstGeom prst="rect">
            <a:avLst/>
          </a:prstGeom>
          <a:solidFill>
            <a:srgbClr val="FFFFFF"/>
          </a:solidFill>
          <a:ln w="10795" cap="flat" cmpd="sng" algn="ctr">
            <a:noFill/>
            <a:prstDash val="solid"/>
          </a:ln>
          <a:effectLst/>
        </p:spPr>
        <p:txBody>
          <a:bodyPr vert="horz" wrap="square" lIns="0" tIns="46616" rIns="0" bIns="46616" numCol="1" rtlCol="0" anchor="t" anchorCtr="0" compatLnSpc="1">
            <a:prstTxWarp prst="textNoShape">
              <a:avLst/>
            </a:prstTxWarp>
          </a:bodyPr>
          <a:lstStyle/>
          <a:p>
            <a:pPr defTabSz="931935" fontAlgn="base">
              <a:spcBef>
                <a:spcPct val="0"/>
              </a:spcBef>
              <a:spcAft>
                <a:spcPct val="0"/>
              </a:spcAft>
              <a:defRPr/>
            </a:pPr>
            <a:r>
              <a:rPr lang="en-US" sz="1400" kern="0">
                <a:solidFill>
                  <a:srgbClr val="000000"/>
                </a:solidFill>
                <a:latin typeface="Segoe UI Semibold"/>
              </a:rPr>
              <a:t>    Azure Purview Platform</a:t>
            </a:r>
          </a:p>
          <a:p>
            <a:pPr algn="ctr" defTabSz="931935" fontAlgn="base">
              <a:spcBef>
                <a:spcPct val="0"/>
              </a:spcBef>
              <a:spcAft>
                <a:spcPct val="0"/>
              </a:spcAft>
              <a:defRPr/>
            </a:pPr>
            <a:endParaRPr lang="en-US" sz="2000" kern="0">
              <a:solidFill>
                <a:srgbClr val="000000"/>
              </a:solidFill>
              <a:latin typeface="Segoe UI Semibold"/>
            </a:endParaRPr>
          </a:p>
        </p:txBody>
      </p:sp>
      <p:sp>
        <p:nvSpPr>
          <p:cNvPr id="22" name="Rectangle 21">
            <a:extLst>
              <a:ext uri="{FF2B5EF4-FFF2-40B4-BE49-F238E27FC236}">
                <a16:creationId xmlns:a16="http://schemas.microsoft.com/office/drawing/2014/main" id="{439569B1-100F-4910-A1B1-2073C4DA5A10}"/>
              </a:ext>
            </a:extLst>
          </p:cNvPr>
          <p:cNvSpPr/>
          <p:nvPr/>
        </p:nvSpPr>
        <p:spPr bwMode="auto">
          <a:xfrm>
            <a:off x="541121" y="1280159"/>
            <a:ext cx="8677363" cy="2647385"/>
          </a:xfrm>
          <a:prstGeom prst="rect">
            <a:avLst/>
          </a:prstGeom>
          <a:solidFill>
            <a:srgbClr val="FFFFFF"/>
          </a:solidFill>
          <a:ln w="10795" cap="flat" cmpd="sng" algn="ctr">
            <a:noFill/>
            <a:prstDash val="solid"/>
          </a:ln>
          <a:effectLst/>
        </p:spPr>
        <p:style>
          <a:lnRef idx="0">
            <a:scrgbClr r="0" g="0" b="0"/>
          </a:lnRef>
          <a:fillRef idx="0">
            <a:scrgbClr r="0" g="0" b="0"/>
          </a:fillRef>
          <a:effectRef idx="0">
            <a:scrgbClr r="0" g="0" b="0"/>
          </a:effectRef>
          <a:fontRef idx="major"/>
        </p:style>
        <p:txBody>
          <a:bodyPr vert="horz" wrap="square" lIns="0" tIns="91401" rIns="0" bIns="46616" numCol="1" rtlCol="0" anchor="t" anchorCtr="0" compatLnSpc="1">
            <a:prstTxWarp prst="textNoShape">
              <a:avLst/>
            </a:prstTxWarp>
          </a:bodyPr>
          <a:lstStyle/>
          <a:p>
            <a:pPr defTabSz="931935" fontAlgn="base">
              <a:spcBef>
                <a:spcPct val="0"/>
              </a:spcBef>
              <a:spcAft>
                <a:spcPct val="0"/>
              </a:spcAft>
              <a:defRPr/>
            </a:pPr>
            <a:r>
              <a:rPr lang="en-US" sz="1402" kern="0">
                <a:solidFill>
                  <a:srgbClr val="000000"/>
                </a:solidFill>
                <a:latin typeface="Segoe UI Semibold"/>
              </a:rPr>
              <a:t>    Azure Purview Studio</a:t>
            </a:r>
          </a:p>
        </p:txBody>
      </p:sp>
      <p:sp>
        <p:nvSpPr>
          <p:cNvPr id="32" name="TextBox 31">
            <a:extLst>
              <a:ext uri="{FF2B5EF4-FFF2-40B4-BE49-F238E27FC236}">
                <a16:creationId xmlns:a16="http://schemas.microsoft.com/office/drawing/2014/main" id="{E4B79B09-A70E-4F2C-930B-94C870543E93}"/>
              </a:ext>
            </a:extLst>
          </p:cNvPr>
          <p:cNvSpPr txBox="1"/>
          <p:nvPr/>
        </p:nvSpPr>
        <p:spPr>
          <a:xfrm>
            <a:off x="733294" y="2003631"/>
            <a:ext cx="2288386" cy="184053"/>
          </a:xfrm>
          <a:prstGeom prst="rect">
            <a:avLst/>
          </a:prstGeom>
          <a:noFill/>
        </p:spPr>
        <p:txBody>
          <a:bodyPr wrap="square" lIns="0" tIns="0" rIns="0" bIns="0" rtlCol="0">
            <a:spAutoFit/>
          </a:bodyPr>
          <a:lstStyle/>
          <a:p>
            <a:pPr defTabSz="931935" fontAlgn="base">
              <a:spcBef>
                <a:spcPct val="0"/>
              </a:spcBef>
              <a:spcAft>
                <a:spcPct val="0"/>
              </a:spcAft>
              <a:defRPr/>
            </a:pPr>
            <a:r>
              <a:rPr lang="en-US" sz="1196">
                <a:solidFill>
                  <a:srgbClr val="000000"/>
                </a:solidFill>
                <a:latin typeface="Segoe UI Semibold"/>
                <a:cs typeface="Segoe UI" pitchFamily="34" charset="0"/>
              </a:rPr>
              <a:t>Azure Purview Catalog (C1)</a:t>
            </a:r>
          </a:p>
        </p:txBody>
      </p:sp>
      <p:sp>
        <p:nvSpPr>
          <p:cNvPr id="42" name="TextBox 41">
            <a:extLst>
              <a:ext uri="{FF2B5EF4-FFF2-40B4-BE49-F238E27FC236}">
                <a16:creationId xmlns:a16="http://schemas.microsoft.com/office/drawing/2014/main" id="{5B60B464-D659-4544-9B96-8E949275A6D5}"/>
              </a:ext>
            </a:extLst>
          </p:cNvPr>
          <p:cNvSpPr txBox="1"/>
          <p:nvPr/>
        </p:nvSpPr>
        <p:spPr>
          <a:xfrm>
            <a:off x="3047715" y="5074322"/>
            <a:ext cx="3500289" cy="184682"/>
          </a:xfrm>
          <a:prstGeom prst="rect">
            <a:avLst/>
          </a:prstGeom>
          <a:noFill/>
        </p:spPr>
        <p:txBody>
          <a:bodyPr wrap="square" lIns="0" tIns="0" rIns="0" bIns="0" rtlCol="0">
            <a:spAutoFit/>
          </a:bodyPr>
          <a:lstStyle/>
          <a:p>
            <a:pPr algn="ctr" defTabSz="931935" fontAlgn="base">
              <a:spcBef>
                <a:spcPct val="0"/>
              </a:spcBef>
              <a:spcAft>
                <a:spcPct val="0"/>
              </a:spcAft>
              <a:defRPr/>
            </a:pPr>
            <a:r>
              <a:rPr lang="en-US" sz="1200">
                <a:solidFill>
                  <a:srgbClr val="000000"/>
                </a:solidFill>
                <a:latin typeface="Segoe UI Semibold"/>
                <a:cs typeface="Segoe UI" pitchFamily="34" charset="0"/>
              </a:rPr>
              <a:t>Automated Scanning &amp; Classification</a:t>
            </a:r>
          </a:p>
        </p:txBody>
      </p:sp>
      <p:sp>
        <p:nvSpPr>
          <p:cNvPr id="52" name="Rectangle 51">
            <a:extLst>
              <a:ext uri="{FF2B5EF4-FFF2-40B4-BE49-F238E27FC236}">
                <a16:creationId xmlns:a16="http://schemas.microsoft.com/office/drawing/2014/main" id="{B400A6D3-FC5F-476E-A989-9AA0063117EF}"/>
              </a:ext>
            </a:extLst>
          </p:cNvPr>
          <p:cNvSpPr/>
          <p:nvPr/>
        </p:nvSpPr>
        <p:spPr bwMode="auto">
          <a:xfrm>
            <a:off x="3047715" y="4367634"/>
            <a:ext cx="3969680" cy="529676"/>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Dedicated per customer on shared infra</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Provisioned default capacity with option to add-on capacity </a:t>
            </a:r>
          </a:p>
        </p:txBody>
      </p:sp>
      <p:sp>
        <p:nvSpPr>
          <p:cNvPr id="40" name="TextBox 39">
            <a:extLst>
              <a:ext uri="{FF2B5EF4-FFF2-40B4-BE49-F238E27FC236}">
                <a16:creationId xmlns:a16="http://schemas.microsoft.com/office/drawing/2014/main" id="{4BF04576-E068-4350-8C6A-8D1992D57E2D}"/>
              </a:ext>
            </a:extLst>
          </p:cNvPr>
          <p:cNvSpPr txBox="1"/>
          <p:nvPr/>
        </p:nvSpPr>
        <p:spPr>
          <a:xfrm>
            <a:off x="3047715" y="4155175"/>
            <a:ext cx="1521309" cy="184666"/>
          </a:xfrm>
          <a:prstGeom prst="rect">
            <a:avLst/>
          </a:prstGeom>
          <a:noFill/>
        </p:spPr>
        <p:txBody>
          <a:bodyPr wrap="square" lIns="0" tIns="0" rIns="0" bIns="0" rtlCol="0">
            <a:spAutoFit/>
          </a:bodyPr>
          <a:lstStyle/>
          <a:p>
            <a:pPr defTabSz="931935" fontAlgn="base">
              <a:spcBef>
                <a:spcPct val="0"/>
              </a:spcBef>
              <a:spcAft>
                <a:spcPct val="0"/>
              </a:spcAft>
              <a:defRPr/>
            </a:pPr>
            <a:r>
              <a:rPr lang="en-US" sz="1200">
                <a:solidFill>
                  <a:srgbClr val="000000"/>
                </a:solidFill>
                <a:latin typeface="Segoe UI Semibold"/>
                <a:cs typeface="Segoe UI" pitchFamily="34" charset="0"/>
              </a:rPr>
              <a:t>Data Map</a:t>
            </a:r>
          </a:p>
        </p:txBody>
      </p:sp>
      <p:sp>
        <p:nvSpPr>
          <p:cNvPr id="56" name="Rectangle 55">
            <a:extLst>
              <a:ext uri="{FF2B5EF4-FFF2-40B4-BE49-F238E27FC236}">
                <a16:creationId xmlns:a16="http://schemas.microsoft.com/office/drawing/2014/main" id="{C27D5F2F-B608-4ACE-A7DE-54EF315E28E2}"/>
              </a:ext>
            </a:extLst>
          </p:cNvPr>
          <p:cNvSpPr/>
          <p:nvPr/>
        </p:nvSpPr>
        <p:spPr bwMode="auto">
          <a:xfrm>
            <a:off x="2072609" y="5286118"/>
            <a:ext cx="5919893" cy="526806"/>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Serverless, pay per use </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Includes connectors, scanning of sources, processing into data assets, lineage capture, classification</a:t>
            </a:r>
          </a:p>
        </p:txBody>
      </p:sp>
      <p:sp>
        <p:nvSpPr>
          <p:cNvPr id="61" name="Rectangle 60">
            <a:extLst>
              <a:ext uri="{FF2B5EF4-FFF2-40B4-BE49-F238E27FC236}">
                <a16:creationId xmlns:a16="http://schemas.microsoft.com/office/drawing/2014/main" id="{FED0873D-5198-466F-8662-8BD6C3700D9F}"/>
              </a:ext>
            </a:extLst>
          </p:cNvPr>
          <p:cNvSpPr/>
          <p:nvPr/>
        </p:nvSpPr>
        <p:spPr bwMode="auto">
          <a:xfrm>
            <a:off x="733294" y="3184340"/>
            <a:ext cx="8257125" cy="610419"/>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2" spcCol="0" rtlCol="0" fromWordArt="0" anchor="ctr"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Search, browse, asset details </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Automated meta-data and lineage extraction</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Automated classification based on content inspection</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Private Endpoint </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Management center</a:t>
            </a:r>
          </a:p>
        </p:txBody>
      </p:sp>
      <p:sp>
        <p:nvSpPr>
          <p:cNvPr id="14" name="Rectangle 13">
            <a:extLst>
              <a:ext uri="{FF2B5EF4-FFF2-40B4-BE49-F238E27FC236}">
                <a16:creationId xmlns:a16="http://schemas.microsoft.com/office/drawing/2014/main" id="{3A7730C1-FE6B-4450-B683-F065DA4AAE91}"/>
              </a:ext>
            </a:extLst>
          </p:cNvPr>
          <p:cNvSpPr/>
          <p:nvPr/>
        </p:nvSpPr>
        <p:spPr bwMode="auto">
          <a:xfrm>
            <a:off x="1354816" y="6284928"/>
            <a:ext cx="2754150" cy="434344"/>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ctr" anchorCtr="0" forceAA="0" compatLnSpc="1">
            <a:prstTxWarp prst="textNoShape">
              <a:avLst/>
            </a:prstTxWarp>
            <a:noAutofit/>
          </a:bodyPr>
          <a:lstStyle/>
          <a:p>
            <a:pPr algn="ctr" defTabSz="932205">
              <a:spcAft>
                <a:spcPts val="400"/>
              </a:spcAft>
              <a:defRPr/>
            </a:pPr>
            <a:r>
              <a:rPr lang="en-US" sz="1568" kern="0">
                <a:solidFill>
                  <a:srgbClr val="0078D4"/>
                </a:solidFill>
                <a:latin typeface="Segoe UI Semibold"/>
                <a:ea typeface="+mn-ea"/>
                <a:cs typeface="Segoe UI" pitchFamily="34" charset="0"/>
              </a:rPr>
              <a:t>On-prem &amp; Multi-cloud</a:t>
            </a:r>
            <a:r>
              <a:rPr lang="en-US" sz="1568" kern="0" baseline="30000">
                <a:solidFill>
                  <a:srgbClr val="0078D4"/>
                </a:solidFill>
                <a:latin typeface="Segoe UI Semibold"/>
                <a:ea typeface="+mn-ea"/>
                <a:cs typeface="Segoe UI" pitchFamily="34" charset="0"/>
              </a:rPr>
              <a:t>*</a:t>
            </a:r>
          </a:p>
        </p:txBody>
      </p:sp>
      <p:sp>
        <p:nvSpPr>
          <p:cNvPr id="16" name="Rectangle 11">
            <a:extLst>
              <a:ext uri="{FF2B5EF4-FFF2-40B4-BE49-F238E27FC236}">
                <a16:creationId xmlns:a16="http://schemas.microsoft.com/office/drawing/2014/main" id="{98444FD9-57F4-41FE-A8E9-ABB0F7D55252}"/>
              </a:ext>
            </a:extLst>
          </p:cNvPr>
          <p:cNvSpPr/>
          <p:nvPr/>
        </p:nvSpPr>
        <p:spPr bwMode="auto">
          <a:xfrm>
            <a:off x="2534272" y="6141901"/>
            <a:ext cx="4808492" cy="154248"/>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err="1">
              <a:gradFill>
                <a:gsLst>
                  <a:gs pos="0">
                    <a:srgbClr val="FFFFFF"/>
                  </a:gs>
                  <a:gs pos="100000">
                    <a:srgbClr val="FFFFFF"/>
                  </a:gs>
                </a:gsLst>
                <a:lin ang="5400000" scaled="0"/>
              </a:gradFill>
              <a:latin typeface="Segoe UI"/>
              <a:ea typeface="+mn-ea"/>
              <a:cs typeface="Segoe UI" pitchFamily="34" charset="0"/>
            </a:endParaRPr>
          </a:p>
        </p:txBody>
      </p:sp>
      <p:cxnSp>
        <p:nvCxnSpPr>
          <p:cNvPr id="24" name="Straight Connector 23">
            <a:extLst>
              <a:ext uri="{FF2B5EF4-FFF2-40B4-BE49-F238E27FC236}">
                <a16:creationId xmlns:a16="http://schemas.microsoft.com/office/drawing/2014/main" id="{EF5DA336-8F1F-4D22-B533-246ABA389D6C}"/>
              </a:ext>
            </a:extLst>
          </p:cNvPr>
          <p:cNvCxnSpPr>
            <a:cxnSpLocks/>
          </p:cNvCxnSpPr>
          <p:nvPr/>
        </p:nvCxnSpPr>
        <p:spPr>
          <a:xfrm>
            <a:off x="4837510" y="5929411"/>
            <a:ext cx="0" cy="212490"/>
          </a:xfrm>
          <a:prstGeom prst="line">
            <a:avLst/>
          </a:prstGeom>
          <a:noFill/>
          <a:ln w="19050" cap="flat" cmpd="sng" algn="ctr">
            <a:solidFill>
              <a:srgbClr val="0078D4"/>
            </a:solidFill>
            <a:prstDash val="solid"/>
            <a:miter lim="800000"/>
          </a:ln>
          <a:effectLst/>
        </p:spPr>
      </p:cxnSp>
      <p:sp>
        <p:nvSpPr>
          <p:cNvPr id="63" name="TextBox 62">
            <a:extLst>
              <a:ext uri="{FF2B5EF4-FFF2-40B4-BE49-F238E27FC236}">
                <a16:creationId xmlns:a16="http://schemas.microsoft.com/office/drawing/2014/main" id="{B52DA059-F6A6-45F4-B598-CDE08F4B4B4F}"/>
              </a:ext>
            </a:extLst>
          </p:cNvPr>
          <p:cNvSpPr txBox="1"/>
          <p:nvPr/>
        </p:nvSpPr>
        <p:spPr>
          <a:xfrm>
            <a:off x="5649926" y="6317458"/>
            <a:ext cx="3385677" cy="331899"/>
          </a:xfrm>
          <a:prstGeom prst="rect">
            <a:avLst/>
          </a:prstGeom>
          <a:noFill/>
        </p:spPr>
        <p:txBody>
          <a:bodyPr wrap="square">
            <a:spAutoFit/>
          </a:bodyPr>
          <a:lstStyle/>
          <a:p>
            <a:r>
              <a:rPr lang="en-US" sz="1568" kern="0">
                <a:solidFill>
                  <a:srgbClr val="0078D4"/>
                </a:solidFill>
                <a:latin typeface="Segoe UI Semibold"/>
                <a:cs typeface="Segoe UI" pitchFamily="34" charset="0"/>
              </a:rPr>
              <a:t>Operational, Analytical, SaaS*</a:t>
            </a:r>
            <a:endParaRPr lang="en-US" sz="1568"/>
          </a:p>
        </p:txBody>
      </p:sp>
      <p:sp>
        <p:nvSpPr>
          <p:cNvPr id="97" name="TextBox 96">
            <a:extLst>
              <a:ext uri="{FF2B5EF4-FFF2-40B4-BE49-F238E27FC236}">
                <a16:creationId xmlns:a16="http://schemas.microsoft.com/office/drawing/2014/main" id="{E2198150-18A2-482A-BDEA-CBEC9838EF3E}"/>
              </a:ext>
            </a:extLst>
          </p:cNvPr>
          <p:cNvSpPr txBox="1"/>
          <p:nvPr/>
        </p:nvSpPr>
        <p:spPr>
          <a:xfrm>
            <a:off x="4894868" y="2019018"/>
            <a:ext cx="3296889" cy="184053"/>
          </a:xfrm>
          <a:prstGeom prst="rect">
            <a:avLst/>
          </a:prstGeom>
          <a:noFill/>
        </p:spPr>
        <p:txBody>
          <a:bodyPr wrap="square" lIns="0" tIns="0" rIns="0" bIns="0" rtlCol="0">
            <a:spAutoFit/>
          </a:bodyPr>
          <a:lstStyle/>
          <a:p>
            <a:pPr defTabSz="931935" fontAlgn="base">
              <a:spcBef>
                <a:spcPct val="0"/>
              </a:spcBef>
              <a:spcAft>
                <a:spcPct val="0"/>
              </a:spcAft>
              <a:defRPr/>
            </a:pPr>
            <a:r>
              <a:rPr lang="en-US" sz="1196">
                <a:solidFill>
                  <a:srgbClr val="000000"/>
                </a:solidFill>
                <a:latin typeface="Segoe UI Semibold"/>
                <a:cs typeface="Segoe UI" pitchFamily="34" charset="0"/>
              </a:rPr>
              <a:t>Azure Purview Data Insights (D1)</a:t>
            </a:r>
          </a:p>
        </p:txBody>
      </p:sp>
      <p:sp>
        <p:nvSpPr>
          <p:cNvPr id="37" name="TextBox 36">
            <a:extLst>
              <a:ext uri="{FF2B5EF4-FFF2-40B4-BE49-F238E27FC236}">
                <a16:creationId xmlns:a16="http://schemas.microsoft.com/office/drawing/2014/main" id="{7C50674A-3277-4636-B2BC-AEC3AEC1B6A1}"/>
              </a:ext>
            </a:extLst>
          </p:cNvPr>
          <p:cNvSpPr txBox="1"/>
          <p:nvPr/>
        </p:nvSpPr>
        <p:spPr>
          <a:xfrm>
            <a:off x="-170935" y="6631622"/>
            <a:ext cx="11959923" cy="246221"/>
          </a:xfrm>
          <a:prstGeom prst="rect">
            <a:avLst/>
          </a:prstGeom>
          <a:noFill/>
        </p:spPr>
        <p:txBody>
          <a:bodyPr wrap="square">
            <a:spAutoFit/>
          </a:bodyPr>
          <a:lstStyle/>
          <a:p>
            <a:pPr algn="r"/>
            <a:r>
              <a:rPr lang="en-US" sz="1000" kern="0">
                <a:latin typeface="Segoe UI" panose="020B0502040204020203" pitchFamily="34" charset="0"/>
                <a:cs typeface="Segoe UI" panose="020B0502040204020203" pitchFamily="34" charset="0"/>
              </a:rPr>
              <a:t>* Power BI, SQL Sever on-prem, Azure Data Services including Synapse, Cosmos DB &amp; Storage, Non-Microsoft systems including SAP ECC, SAP S4 HANA &amp; Teradata, Multi-cloud systems including AWS S3  </a:t>
            </a:r>
          </a:p>
        </p:txBody>
      </p:sp>
      <p:sp>
        <p:nvSpPr>
          <p:cNvPr id="4" name="Rectangle 3">
            <a:extLst>
              <a:ext uri="{FF2B5EF4-FFF2-40B4-BE49-F238E27FC236}">
                <a16:creationId xmlns:a16="http://schemas.microsoft.com/office/drawing/2014/main" id="{3C7A2C50-E12C-42E6-9844-80C98FA328D2}"/>
              </a:ext>
            </a:extLst>
          </p:cNvPr>
          <p:cNvSpPr/>
          <p:nvPr/>
        </p:nvSpPr>
        <p:spPr bwMode="auto">
          <a:xfrm>
            <a:off x="733292" y="2244011"/>
            <a:ext cx="4041476" cy="61369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Business Glossary templates</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Lineage visualization &amp; workflows </a:t>
            </a:r>
          </a:p>
        </p:txBody>
      </p:sp>
      <p:sp>
        <p:nvSpPr>
          <p:cNvPr id="7" name="TextBox 6">
            <a:extLst>
              <a:ext uri="{FF2B5EF4-FFF2-40B4-BE49-F238E27FC236}">
                <a16:creationId xmlns:a16="http://schemas.microsoft.com/office/drawing/2014/main" id="{73B3A18D-CE7D-408D-B382-CCB6779CD7D8}"/>
              </a:ext>
            </a:extLst>
          </p:cNvPr>
          <p:cNvSpPr txBox="1"/>
          <p:nvPr/>
        </p:nvSpPr>
        <p:spPr>
          <a:xfrm>
            <a:off x="733292" y="2955229"/>
            <a:ext cx="3553415" cy="184666"/>
          </a:xfrm>
          <a:prstGeom prst="rect">
            <a:avLst/>
          </a:prstGeom>
          <a:noFill/>
        </p:spPr>
        <p:txBody>
          <a:bodyPr wrap="square" lIns="0" tIns="0" rIns="0" bIns="0" rtlCol="0">
            <a:spAutoFit/>
          </a:bodyPr>
          <a:lstStyle/>
          <a:p>
            <a:pPr defTabSz="931935" fontAlgn="base">
              <a:spcBef>
                <a:spcPct val="0"/>
              </a:spcBef>
              <a:spcAft>
                <a:spcPct val="0"/>
              </a:spcAft>
              <a:defRPr/>
            </a:pPr>
            <a:r>
              <a:rPr lang="en-US" sz="1200">
                <a:solidFill>
                  <a:srgbClr val="000000"/>
                </a:solidFill>
                <a:latin typeface="Segoe UI Semibold"/>
                <a:cs typeface="Segoe UI" pitchFamily="34" charset="0"/>
              </a:rPr>
              <a:t>Azure Purview Catalog included with Platform (C0)</a:t>
            </a:r>
          </a:p>
        </p:txBody>
      </p:sp>
      <p:sp>
        <p:nvSpPr>
          <p:cNvPr id="13" name="Rectangle 12">
            <a:extLst>
              <a:ext uri="{FF2B5EF4-FFF2-40B4-BE49-F238E27FC236}">
                <a16:creationId xmlns:a16="http://schemas.microsoft.com/office/drawing/2014/main" id="{212B61AE-FD3E-4C80-8992-3778C7EDE446}"/>
              </a:ext>
            </a:extLst>
          </p:cNvPr>
          <p:cNvSpPr/>
          <p:nvPr/>
        </p:nvSpPr>
        <p:spPr bwMode="auto">
          <a:xfrm>
            <a:off x="4894869" y="2244011"/>
            <a:ext cx="4114067" cy="61369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Catalog Insights (Asset, Scan, Glossary)</a:t>
            </a:r>
          </a:p>
          <a:p>
            <a:pPr marL="171417" indent="-171417" defTabSz="932293" fontAlgn="base">
              <a:spcBef>
                <a:spcPct val="0"/>
              </a:spcBef>
              <a:spcAft>
                <a:spcPct val="0"/>
              </a:spcAft>
              <a:buFont typeface="Arial" panose="020B0604020202020204" pitchFamily="34" charset="0"/>
              <a:buChar char="•"/>
            </a:pPr>
            <a:r>
              <a:rPr lang="en-US" sz="1000">
                <a:latin typeface="+mn-lt"/>
                <a:ea typeface="Segoe UI" pitchFamily="34" charset="0"/>
                <a:cs typeface="Segoe UI" pitchFamily="34" charset="0"/>
              </a:rPr>
              <a:t>Sensitive Information Types &amp; Labeling insights</a:t>
            </a:r>
          </a:p>
          <a:p>
            <a:pPr defTabSz="932293" fontAlgn="base">
              <a:spcBef>
                <a:spcPct val="0"/>
              </a:spcBef>
              <a:spcAft>
                <a:spcPct val="0"/>
              </a:spcAft>
            </a:pPr>
            <a:endParaRPr lang="en-US" sz="1000">
              <a:latin typeface="+mn-lt"/>
              <a:ea typeface="Segoe UI" pitchFamily="34" charset="0"/>
              <a:cs typeface="Segoe UI" pitchFamily="34" charset="0"/>
            </a:endParaRPr>
          </a:p>
          <a:p>
            <a:pPr marL="171417" indent="-171417" defTabSz="932293" fontAlgn="base">
              <a:spcBef>
                <a:spcPct val="0"/>
              </a:spcBef>
              <a:spcAft>
                <a:spcPct val="0"/>
              </a:spcAft>
              <a:buFont typeface="Arial" panose="020B0604020202020204" pitchFamily="34" charset="0"/>
              <a:buChar char="•"/>
            </a:pPr>
            <a:endParaRPr lang="en-US" sz="1000">
              <a:latin typeface="+mn-lt"/>
              <a:ea typeface="Segoe UI" pitchFamily="34" charset="0"/>
              <a:cs typeface="Segoe UI" pitchFamily="34" charset="0"/>
            </a:endParaRPr>
          </a:p>
        </p:txBody>
      </p:sp>
      <p:sp>
        <p:nvSpPr>
          <p:cNvPr id="28" name="TextBox 27">
            <a:extLst>
              <a:ext uri="{FF2B5EF4-FFF2-40B4-BE49-F238E27FC236}">
                <a16:creationId xmlns:a16="http://schemas.microsoft.com/office/drawing/2014/main" id="{ED25260E-C65A-40D1-B5EC-8716A971B68A}"/>
              </a:ext>
            </a:extLst>
          </p:cNvPr>
          <p:cNvSpPr txBox="1"/>
          <p:nvPr/>
        </p:nvSpPr>
        <p:spPr>
          <a:xfrm>
            <a:off x="2814151" y="1740879"/>
            <a:ext cx="2589629" cy="454227"/>
          </a:xfrm>
          <a:prstGeom prst="rect">
            <a:avLst/>
          </a:prstGeom>
          <a:noFill/>
        </p:spPr>
        <p:txBody>
          <a:bodyPr wrap="square">
            <a:spAutoFit/>
          </a:bodyPr>
          <a:lstStyle/>
          <a:p>
            <a:pPr algn="ctr" defTabSz="931935" fontAlgn="base">
              <a:spcBef>
                <a:spcPct val="0"/>
              </a:spcBef>
              <a:spcAft>
                <a:spcPct val="0"/>
              </a:spcAft>
              <a:defRPr/>
            </a:pPr>
            <a:r>
              <a:rPr lang="en-US" sz="1176">
                <a:solidFill>
                  <a:srgbClr val="0078D4"/>
                </a:solidFill>
                <a:latin typeface="Segoe UI Semibold"/>
                <a:cs typeface="Segoe UI" pitchFamily="34" charset="0"/>
              </a:rPr>
              <a:t>Data Producers &amp; </a:t>
            </a:r>
          </a:p>
          <a:p>
            <a:pPr algn="ctr" defTabSz="931935" fontAlgn="base">
              <a:spcBef>
                <a:spcPct val="0"/>
              </a:spcBef>
              <a:spcAft>
                <a:spcPct val="0"/>
              </a:spcAft>
              <a:defRPr/>
            </a:pPr>
            <a:r>
              <a:rPr lang="en-US" sz="1176">
                <a:solidFill>
                  <a:srgbClr val="0078D4"/>
                </a:solidFill>
                <a:latin typeface="Segoe UI Semibold"/>
                <a:cs typeface="Segoe UI" pitchFamily="34" charset="0"/>
              </a:rPr>
              <a:t>Consumers</a:t>
            </a:r>
          </a:p>
        </p:txBody>
      </p:sp>
      <p:sp>
        <p:nvSpPr>
          <p:cNvPr id="3" name="TextBox 2">
            <a:extLst>
              <a:ext uri="{FF2B5EF4-FFF2-40B4-BE49-F238E27FC236}">
                <a16:creationId xmlns:a16="http://schemas.microsoft.com/office/drawing/2014/main" id="{02463E0D-341F-4BFF-8636-D90C9F503D05}"/>
              </a:ext>
            </a:extLst>
          </p:cNvPr>
          <p:cNvSpPr txBox="1"/>
          <p:nvPr/>
        </p:nvSpPr>
        <p:spPr>
          <a:xfrm>
            <a:off x="7541953" y="1740879"/>
            <a:ext cx="1646133" cy="452590"/>
          </a:xfrm>
          <a:prstGeom prst="rect">
            <a:avLst/>
          </a:prstGeom>
          <a:noFill/>
        </p:spPr>
        <p:txBody>
          <a:bodyPr wrap="square">
            <a:spAutoFit/>
          </a:bodyPr>
          <a:lstStyle/>
          <a:p>
            <a:pPr algn="ctr" defTabSz="931935" fontAlgn="base">
              <a:spcBef>
                <a:spcPct val="0"/>
              </a:spcBef>
              <a:spcAft>
                <a:spcPct val="0"/>
              </a:spcAft>
              <a:defRPr/>
            </a:pPr>
            <a:r>
              <a:rPr lang="en-US" sz="1176">
                <a:solidFill>
                  <a:srgbClr val="0078D4"/>
                </a:solidFill>
                <a:latin typeface="Segoe UI Semibold"/>
                <a:cs typeface="Segoe UI" pitchFamily="34" charset="0"/>
              </a:rPr>
              <a:t>Data Officers &amp; Security Officers</a:t>
            </a:r>
          </a:p>
        </p:txBody>
      </p:sp>
      <p:cxnSp>
        <p:nvCxnSpPr>
          <p:cNvPr id="11" name="Straight Arrow Connector 10">
            <a:extLst>
              <a:ext uri="{FF2B5EF4-FFF2-40B4-BE49-F238E27FC236}">
                <a16:creationId xmlns:a16="http://schemas.microsoft.com/office/drawing/2014/main" id="{6F3FF4AE-851D-434B-BC82-EA67C206F2C9}"/>
              </a:ext>
            </a:extLst>
          </p:cNvPr>
          <p:cNvCxnSpPr>
            <a:cxnSpLocks/>
          </p:cNvCxnSpPr>
          <p:nvPr/>
        </p:nvCxnSpPr>
        <p:spPr>
          <a:xfrm>
            <a:off x="9324681" y="2852089"/>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15" name="TextBox 14">
            <a:extLst>
              <a:ext uri="{FF2B5EF4-FFF2-40B4-BE49-F238E27FC236}">
                <a16:creationId xmlns:a16="http://schemas.microsoft.com/office/drawing/2014/main" id="{01B34BA3-A6F6-408F-8582-9CA1E6E46029}"/>
              </a:ext>
            </a:extLst>
          </p:cNvPr>
          <p:cNvSpPr txBox="1"/>
          <p:nvPr/>
        </p:nvSpPr>
        <p:spPr>
          <a:xfrm>
            <a:off x="9866091" y="1835880"/>
            <a:ext cx="2330875" cy="2380395"/>
          </a:xfrm>
          <a:prstGeom prst="rect">
            <a:avLst/>
          </a:prstGeom>
          <a:noFill/>
        </p:spPr>
        <p:txBody>
          <a:bodyPr wrap="square" lIns="0" tIns="0" rIns="0" bIns="0" rtlCol="0">
            <a:spAutoFit/>
          </a:bodyPr>
          <a:lstStyle/>
          <a:p>
            <a:pPr defTabSz="932384">
              <a:lnSpc>
                <a:spcPct val="150000"/>
              </a:lnSpc>
              <a:spcAft>
                <a:spcPts val="1175"/>
              </a:spcAft>
              <a:defRPr/>
            </a:pPr>
            <a:r>
              <a:rPr lang="en-US" sz="1568" b="1">
                <a:solidFill>
                  <a:srgbClr val="0078D4"/>
                </a:solidFill>
                <a:latin typeface="Segoe UI Semibold"/>
                <a:cs typeface="Segoe UI" pitchFamily="34" charset="0"/>
              </a:rPr>
              <a:t>Power BI </a:t>
            </a:r>
          </a:p>
          <a:p>
            <a:pPr defTabSz="932384">
              <a:lnSpc>
                <a:spcPct val="150000"/>
              </a:lnSpc>
              <a:spcAft>
                <a:spcPts val="1175"/>
              </a:spcAft>
              <a:defRPr/>
            </a:pPr>
            <a:r>
              <a:rPr lang="en-US" sz="1568" b="1">
                <a:solidFill>
                  <a:srgbClr val="0078D4"/>
                </a:solidFill>
                <a:latin typeface="Segoe UI Semibold"/>
                <a:cs typeface="Segoe UI" pitchFamily="34" charset="0"/>
              </a:rPr>
              <a:t>SQL Server on-prem</a:t>
            </a:r>
          </a:p>
          <a:p>
            <a:pPr defTabSz="932384">
              <a:lnSpc>
                <a:spcPct val="150000"/>
              </a:lnSpc>
              <a:spcAft>
                <a:spcPts val="1175"/>
              </a:spcAft>
              <a:defRPr/>
            </a:pPr>
            <a:r>
              <a:rPr lang="en-US" sz="1568" b="1">
                <a:solidFill>
                  <a:srgbClr val="0078D4"/>
                </a:solidFill>
                <a:latin typeface="Segoe UI Semibold"/>
                <a:cs typeface="Segoe UI" pitchFamily="34" charset="0"/>
              </a:rPr>
              <a:t>Azure Synapse</a:t>
            </a:r>
          </a:p>
          <a:p>
            <a:pPr defTabSz="932384">
              <a:lnSpc>
                <a:spcPct val="150000"/>
              </a:lnSpc>
              <a:spcAft>
                <a:spcPts val="1175"/>
              </a:spcAft>
              <a:defRPr/>
            </a:pPr>
            <a:r>
              <a:rPr lang="en-US" sz="1568" b="1">
                <a:solidFill>
                  <a:srgbClr val="0078D4"/>
                </a:solidFill>
                <a:latin typeface="Segoe UI Semibold"/>
                <a:cs typeface="Segoe UI" pitchFamily="34" charset="0"/>
              </a:rPr>
              <a:t>Azure Data Services</a:t>
            </a:r>
          </a:p>
          <a:p>
            <a:pPr defTabSz="932384">
              <a:lnSpc>
                <a:spcPct val="150000"/>
              </a:lnSpc>
              <a:spcAft>
                <a:spcPts val="1175"/>
              </a:spcAft>
              <a:defRPr/>
            </a:pPr>
            <a:r>
              <a:rPr lang="en-US" sz="1568" b="1">
                <a:solidFill>
                  <a:srgbClr val="0078D4"/>
                </a:solidFill>
                <a:latin typeface="Segoe UI Semibold"/>
                <a:cs typeface="Segoe UI" pitchFamily="34" charset="0"/>
              </a:rPr>
              <a:t>M365 Compliance Center</a:t>
            </a:r>
          </a:p>
        </p:txBody>
      </p:sp>
      <p:sp>
        <p:nvSpPr>
          <p:cNvPr id="18" name="Rectangle 11">
            <a:extLst>
              <a:ext uri="{FF2B5EF4-FFF2-40B4-BE49-F238E27FC236}">
                <a16:creationId xmlns:a16="http://schemas.microsoft.com/office/drawing/2014/main" id="{9981E94F-690A-4D91-A8B0-AD9CB82FF652}"/>
              </a:ext>
            </a:extLst>
          </p:cNvPr>
          <p:cNvSpPr/>
          <p:nvPr/>
        </p:nvSpPr>
        <p:spPr bwMode="auto">
          <a:xfrm rot="16200000">
            <a:off x="8722191" y="2959042"/>
            <a:ext cx="2030174" cy="201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kern="0" err="1">
              <a:gradFill>
                <a:gsLst>
                  <a:gs pos="0">
                    <a:srgbClr val="FFFFFF"/>
                  </a:gs>
                  <a:gs pos="100000">
                    <a:srgbClr val="FFFFFF"/>
                  </a:gs>
                </a:gsLst>
                <a:lin ang="5400000" scaled="0"/>
              </a:gradFill>
              <a:latin typeface="Segoe UI"/>
              <a:ea typeface="+mn-ea"/>
              <a:cs typeface="Segoe UI" pitchFamily="34" charset="0"/>
            </a:endParaRPr>
          </a:p>
        </p:txBody>
      </p:sp>
      <p:cxnSp>
        <p:nvCxnSpPr>
          <p:cNvPr id="25" name="Straight Arrow Connector 24">
            <a:extLst>
              <a:ext uri="{FF2B5EF4-FFF2-40B4-BE49-F238E27FC236}">
                <a16:creationId xmlns:a16="http://schemas.microsoft.com/office/drawing/2014/main" id="{C57EE85E-8250-4D4B-BC10-63D0E1AFC47E}"/>
              </a:ext>
            </a:extLst>
          </p:cNvPr>
          <p:cNvCxnSpPr>
            <a:cxnSpLocks/>
          </p:cNvCxnSpPr>
          <p:nvPr/>
        </p:nvCxnSpPr>
        <p:spPr>
          <a:xfrm>
            <a:off x="9322722" y="3582688"/>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26" name="TextBox 25">
            <a:extLst>
              <a:ext uri="{FF2B5EF4-FFF2-40B4-BE49-F238E27FC236}">
                <a16:creationId xmlns:a16="http://schemas.microsoft.com/office/drawing/2014/main" id="{FA38F881-3037-408F-8DF5-B94AF7042299}"/>
              </a:ext>
            </a:extLst>
          </p:cNvPr>
          <p:cNvSpPr txBox="1"/>
          <p:nvPr/>
        </p:nvSpPr>
        <p:spPr>
          <a:xfrm>
            <a:off x="9682066" y="4968194"/>
            <a:ext cx="1114874"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Open APIs </a:t>
            </a:r>
          </a:p>
        </p:txBody>
      </p:sp>
      <p:sp>
        <p:nvSpPr>
          <p:cNvPr id="27" name="TextBox 26">
            <a:extLst>
              <a:ext uri="{FF2B5EF4-FFF2-40B4-BE49-F238E27FC236}">
                <a16:creationId xmlns:a16="http://schemas.microsoft.com/office/drawing/2014/main" id="{AE07FA2D-C601-4F41-B1F1-799F58760F28}"/>
              </a:ext>
            </a:extLst>
          </p:cNvPr>
          <p:cNvSpPr txBox="1"/>
          <p:nvPr/>
        </p:nvSpPr>
        <p:spPr>
          <a:xfrm>
            <a:off x="9682061" y="5241493"/>
            <a:ext cx="1704961"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(Apache Atlas 2.0)</a:t>
            </a:r>
          </a:p>
        </p:txBody>
      </p:sp>
      <p:sp>
        <p:nvSpPr>
          <p:cNvPr id="10" name="Arrow: Up 9">
            <a:extLst>
              <a:ext uri="{FF2B5EF4-FFF2-40B4-BE49-F238E27FC236}">
                <a16:creationId xmlns:a16="http://schemas.microsoft.com/office/drawing/2014/main" id="{F8B398BF-58CA-4247-8E89-66F922D15F01}"/>
              </a:ext>
            </a:extLst>
          </p:cNvPr>
          <p:cNvSpPr/>
          <p:nvPr/>
        </p:nvSpPr>
        <p:spPr>
          <a:xfrm>
            <a:off x="4780153" y="4917792"/>
            <a:ext cx="114715" cy="1585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848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Black Template">
  <a:themeElements>
    <a:clrScheme name="ST_Blue on Blac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2" id="{38591966-14D2-4931-B127-535D4237B8C4}" vid="{FB6A7369-AAF9-4753-8D43-F5262F6EFCFA}"/>
    </a:ext>
  </a:extLst>
</a:theme>
</file>

<file path=ppt/theme/theme4.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12.potx" id="{8FF3657F-B276-49C6-BF67-D69A196E31C2}" vid="{D0E0D4B8-0B2C-47A3-86A9-5A97BC6FB1FD}"/>
    </a:ext>
  </a:extLst>
</a:theme>
</file>

<file path=ppt/theme/theme5.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8.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9EFE58033E774CA1B30EF250813853" ma:contentTypeVersion="15" ma:contentTypeDescription="Create a new document." ma:contentTypeScope="" ma:versionID="d36cec99516759122a79896156811eb1">
  <xsd:schema xmlns:xsd="http://www.w3.org/2001/XMLSchema" xmlns:xs="http://www.w3.org/2001/XMLSchema" xmlns:p="http://schemas.microsoft.com/office/2006/metadata/properties" xmlns:ns1="http://schemas.microsoft.com/sharepoint/v3" xmlns:ns2="2c47d6ba-1036-421a-a8b0-b4eeb3f6535e" xmlns:ns3="526c761e-e527-4225-a993-df00ad40956a" xmlns:ns4="http://schemas.microsoft.com/sharepoint/v4" targetNamespace="http://schemas.microsoft.com/office/2006/metadata/properties" ma:root="true" ma:fieldsID="58bcb820edc27e547c0f9e14e6815937" ns1:_="" ns2:_="" ns3:_="" ns4:_="">
    <xsd:import namespace="http://schemas.microsoft.com/sharepoint/v3"/>
    <xsd:import namespace="2c47d6ba-1036-421a-a8b0-b4eeb3f6535e"/>
    <xsd:import namespace="526c761e-e527-4225-a993-df00ad40956a"/>
    <xsd:import namespace="http://schemas.microsoft.com/sharepoint/v4"/>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4:IconOverla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ma:readOnly="false">
      <xsd:simpleType>
        <xsd:restriction base="dms:Note"/>
      </xsd:simpleType>
    </xsd:element>
    <xsd:element name="_ip_UnifiedCompliancePolicyUIAction" ma:index="19"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c47d6ba-1036-421a-a8b0-b4eeb3f6535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AutoTags" ma:index="12" nillable="true" ma:displayName="Tags" ma:hidden="true" ma:internalName="MediaServiceAutoTags" ma:readOnly="true">
      <xsd:simpleType>
        <xsd:restriction base="dms:Text"/>
      </xsd:simpleType>
    </xsd:element>
    <xsd:element name="MediaServiceOCR" ma:index="13" nillable="true" ma:displayName="Extracted Text" ma:hidden="true" ma:internalName="MediaServiceOCR" ma:readOnly="true">
      <xsd:simpleType>
        <xsd:restriction base="dms:Note"/>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26c761e-e527-4225-a993-df00ad40956a" elementFormDefault="qualified">
    <xsd:import namespace="http://schemas.microsoft.com/office/2006/documentManagement/types"/>
    <xsd:import namespace="http://schemas.microsoft.com/office/infopath/2007/PartnerControls"/>
    <xsd:element name="SharedWithUsers" ma:index="16"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21"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C368F07-B635-42F3-9ABF-B467BADB2D27}">
  <ds:schemaRefs>
    <ds:schemaRef ds:uri="http://purl.org/dc/terms/"/>
    <ds:schemaRef ds:uri="http://schemas.microsoft.com/sharepoint/v4"/>
    <ds:schemaRef ds:uri="http://schemas.microsoft.com/office/2006/metadata/properties"/>
    <ds:schemaRef ds:uri="http://schemas.microsoft.com/office/infopath/2007/PartnerControls"/>
    <ds:schemaRef ds:uri="http://purl.org/dc/elements/1.1/"/>
    <ds:schemaRef ds:uri="http://schemas.microsoft.com/office/2006/documentManagement/types"/>
    <ds:schemaRef ds:uri="http://www.w3.org/XML/1998/namespace"/>
    <ds:schemaRef ds:uri="http://purl.org/dc/dcmitype/"/>
    <ds:schemaRef ds:uri="2c47d6ba-1036-421a-a8b0-b4eeb3f6535e"/>
    <ds:schemaRef ds:uri="http://schemas.openxmlformats.org/package/2006/metadata/core-properties"/>
    <ds:schemaRef ds:uri="526c761e-e527-4225-a993-df00ad40956a"/>
    <ds:schemaRef ds:uri="http://schemas.microsoft.com/sharepoint/v3"/>
  </ds:schemaRefs>
</ds:datastoreItem>
</file>

<file path=customXml/itemProps2.xml><?xml version="1.0" encoding="utf-8"?>
<ds:datastoreItem xmlns:ds="http://schemas.openxmlformats.org/officeDocument/2006/customXml" ds:itemID="{B3F2DCDA-97DA-41E7-919F-D2C4C1589E19}">
  <ds:schemaRefs>
    <ds:schemaRef ds:uri="2c47d6ba-1036-421a-a8b0-b4eeb3f6535e"/>
    <ds:schemaRef ds:uri="526c761e-e527-4225-a993-df00ad40956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microsoft.com/sharepoint/v4"/>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05135014-1ED7-497C-A2E0-6BA1FD0BF449}">
  <ds:schemaRefs>
    <ds:schemaRef ds:uri="http://schemas.microsoft.com/sharepoint/v3/contenttype/forms"/>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176</TotalTime>
  <Words>4047</Words>
  <Application>Microsoft Office PowerPoint</Application>
  <PresentationFormat>Widescreen</PresentationFormat>
  <Paragraphs>453</Paragraphs>
  <Slides>57</Slides>
  <Notes>40</Notes>
  <HiddenSlides>0</HiddenSlides>
  <MMClips>0</MMClips>
  <ScaleCrop>false</ScaleCrop>
  <HeadingPairs>
    <vt:vector size="6" baseType="variant">
      <vt:variant>
        <vt:lpstr>Fonts Used</vt:lpstr>
      </vt:variant>
      <vt:variant>
        <vt:i4>12</vt:i4>
      </vt:variant>
      <vt:variant>
        <vt:lpstr>Theme</vt:lpstr>
      </vt:variant>
      <vt:variant>
        <vt:i4>8</vt:i4>
      </vt:variant>
      <vt:variant>
        <vt:lpstr>Slide Titles</vt:lpstr>
      </vt:variant>
      <vt:variant>
        <vt:i4>57</vt:i4>
      </vt:variant>
    </vt:vector>
  </HeadingPairs>
  <TitlesOfParts>
    <vt:vector size="77" baseType="lpstr">
      <vt:lpstr>-apple-system</vt:lpstr>
      <vt:lpstr>Arial</vt:lpstr>
      <vt:lpstr>Calibri</vt:lpstr>
      <vt:lpstr>Calibri Light</vt:lpstr>
      <vt:lpstr>Consolas</vt:lpstr>
      <vt:lpstr>Segoe</vt:lpstr>
      <vt:lpstr>Segoe UI</vt:lpstr>
      <vt:lpstr>Segoe UI Light</vt:lpstr>
      <vt:lpstr>Segoe UI Semibold</vt:lpstr>
      <vt:lpstr>Segoe UI Semilight</vt:lpstr>
      <vt:lpstr>SegoeUI</vt:lpstr>
      <vt:lpstr>Wingdings</vt:lpstr>
      <vt:lpstr>office theme</vt:lpstr>
      <vt:lpstr>Black Template</vt:lpstr>
      <vt:lpstr>1_Black Template</vt:lpstr>
      <vt:lpstr>White Template</vt:lpstr>
      <vt:lpstr>1_Office Theme</vt:lpstr>
      <vt:lpstr>2_Black Template</vt:lpstr>
      <vt:lpstr>Azure PPT Template - 2018</vt:lpstr>
      <vt:lpstr>1_WHITE TEMPLATE</vt:lpstr>
      <vt:lpstr>PowerPoint Presentation</vt:lpstr>
      <vt:lpstr>PowerPoint Presentation</vt:lpstr>
      <vt:lpstr>PowerPoint Presentation</vt:lpstr>
      <vt:lpstr>Azure Purview</vt:lpstr>
      <vt:lpstr>Unify and make data meaningful using Purview Data Map</vt:lpstr>
      <vt:lpstr>PowerPoint Presentation</vt:lpstr>
      <vt:lpstr>PowerPoint Presentation</vt:lpstr>
      <vt:lpstr>PowerPoint Presentation</vt:lpstr>
      <vt:lpstr>Azure Purview Features at Public Preview</vt:lpstr>
      <vt:lpstr>PowerPoint Presentation</vt:lpstr>
      <vt:lpstr>Azure Purview Studio (Unified Experience)</vt:lpstr>
      <vt:lpstr>PowerPoint Presentation</vt:lpstr>
      <vt:lpstr>PowerPoint Presentation</vt:lpstr>
      <vt:lpstr>Purview Studio</vt:lpstr>
      <vt:lpstr>Purview Studio</vt:lpstr>
      <vt:lpstr>Purview Studio   Home Page</vt:lpstr>
      <vt:lpstr>PowerPoint Presentation</vt:lpstr>
      <vt:lpstr>PowerPoint Presentation</vt:lpstr>
      <vt:lpstr>Purview Platform   Sources  (Automated Scanning, Classification, Open APIs to populate the DataMap)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Purview Catalog   Browse &amp; Search (Effortless discovery of trusted &amp; accurate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Purview Catalog   Business Glossary (Search &amp; Browse your data estate from a business lens)</vt:lpstr>
      <vt:lpstr>PowerPoint Presentation</vt:lpstr>
      <vt:lpstr>PowerPoint Presentation</vt:lpstr>
      <vt:lpstr>PowerPoint Presentation</vt:lpstr>
      <vt:lpstr>PowerPoint Presentation</vt:lpstr>
      <vt:lpstr>PowerPoint Presentation</vt:lpstr>
      <vt:lpstr>Purview Insights   Data Insights (Bird’s eye view of your Data Estate)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Purview Studio   Management Center</vt:lpstr>
      <vt:lpstr>Management Center</vt:lpstr>
      <vt:lpstr>Management Center</vt:lpstr>
      <vt:lpstr>Management Center – Account Information</vt:lpstr>
      <vt:lpstr>Management Center – Integration runtimes</vt:lpstr>
      <vt:lpstr>Management Center – Custom Classification rules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Purview</dc:title>
  <dc:creator>Manjunath Suryanarayana</dc:creator>
  <cp:lastModifiedBy>Manjunath Suryanarayana Sastry</cp:lastModifiedBy>
  <cp:revision>8</cp:revision>
  <dcterms:created xsi:type="dcterms:W3CDTF">2020-11-24T17:57:23Z</dcterms:created>
  <dcterms:modified xsi:type="dcterms:W3CDTF">2021-03-17T06:58:58Z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2021-01-05T23:33:08Z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84676461-0b49-4f76-a4c3-d883deba3b0d</vt:lpwstr>
  </property>
  <property fmtid="{D5CDD505-2E9C-101B-9397-08002B2CF9AE}" pid="8" name="MSIP_Label_f42aa342-8706-4288-bd11-ebb85995028c_ContentBits">
    <vt:lpwstr>0</vt:lpwstr>
  </property>
</Properties>
</file>